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7" r:id="rId1"/>
    <p:sldMasterId id="2147483648" r:id="rId2"/>
    <p:sldMasterId id="2147483676" r:id="rId3"/>
    <p:sldMasterId id="2147483659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9" r:id="rId6"/>
    <p:sldId id="260" r:id="rId7"/>
    <p:sldId id="266" r:id="rId8"/>
    <p:sldId id="264" r:id="rId9"/>
    <p:sldId id="257" r:id="rId10"/>
    <p:sldId id="261" r:id="rId11"/>
    <p:sldId id="262" r:id="rId12"/>
    <p:sldId id="263" r:id="rId13"/>
    <p:sldId id="265" r:id="rId1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72">
          <p15:clr>
            <a:srgbClr val="A4A3A4"/>
          </p15:clr>
        </p15:guide>
        <p15:guide id="2" orient="horz" pos="3417">
          <p15:clr>
            <a:srgbClr val="A4A3A4"/>
          </p15:clr>
        </p15:guide>
        <p15:guide id="3" pos="5559">
          <p15:clr>
            <a:srgbClr val="A4A3A4"/>
          </p15:clr>
        </p15:guide>
        <p15:guide id="4" pos="6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E62"/>
    <a:srgbClr val="FF9300"/>
    <a:srgbClr val="FFFD78"/>
    <a:srgbClr val="73FB79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61043" autoAdjust="0"/>
  </p:normalViewPr>
  <p:slideViewPr>
    <p:cSldViewPr snapToGrid="0" showGuides="1">
      <p:cViewPr varScale="1">
        <p:scale>
          <a:sx n="44" d="100"/>
          <a:sy n="44" d="100"/>
        </p:scale>
        <p:origin x="-1758" y="-96"/>
      </p:cViewPr>
      <p:guideLst>
        <p:guide orient="horz" pos="972"/>
        <p:guide orient="horz" pos="3417"/>
        <p:guide pos="5559"/>
        <p:guide pos="6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910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CDA84-D684-2D46-9F5A-B620BA3B6FDD}" type="doc">
      <dgm:prSet loTypeId="urn:microsoft.com/office/officeart/2005/8/layout/pyramid1" loCatId="" qsTypeId="urn:microsoft.com/office/officeart/2005/8/quickstyle/simple5" qsCatId="simple" csTypeId="urn:microsoft.com/office/officeart/2005/8/colors/accent0_1" csCatId="mainScheme" phldr="1"/>
      <dgm:spPr/>
    </dgm:pt>
    <dgm:pt modelId="{051E7EF2-7A91-1A48-AF0F-491B52890209}">
      <dgm:prSet phldrT="[Tekst]"/>
      <dgm:spPr>
        <a:solidFill>
          <a:srgbClr val="FFC000"/>
        </a:solidFill>
      </dgm:spPr>
      <dgm:t>
        <a:bodyPr/>
        <a:lstStyle/>
        <a:p>
          <a:r>
            <a:rPr lang="en-GB" noProof="0" dirty="0" smtClean="0"/>
            <a:t>Self-actualization</a:t>
          </a:r>
          <a:endParaRPr lang="en-GB" noProof="0" dirty="0"/>
        </a:p>
      </dgm:t>
    </dgm:pt>
    <dgm:pt modelId="{6F8C0B13-53F7-6948-AC45-7E573A79D62D}" type="parTrans" cxnId="{4C183B16-794F-FB43-9221-5938DB313212}">
      <dgm:prSet/>
      <dgm:spPr/>
      <dgm:t>
        <a:bodyPr/>
        <a:lstStyle/>
        <a:p>
          <a:endParaRPr lang="en-GB" noProof="0" dirty="0"/>
        </a:p>
      </dgm:t>
    </dgm:pt>
    <dgm:pt modelId="{6CBEF89B-E981-2C47-B843-27307B79372A}" type="sibTrans" cxnId="{4C183B16-794F-FB43-9221-5938DB313212}">
      <dgm:prSet/>
      <dgm:spPr/>
      <dgm:t>
        <a:bodyPr/>
        <a:lstStyle/>
        <a:p>
          <a:endParaRPr lang="en-GB" noProof="0" dirty="0"/>
        </a:p>
      </dgm:t>
    </dgm:pt>
    <dgm:pt modelId="{0C2275E6-DA44-744D-BC47-884DB8269871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 smtClean="0"/>
            <a:t>Safety needs</a:t>
          </a:r>
          <a:endParaRPr lang="en-GB" noProof="0" dirty="0"/>
        </a:p>
      </dgm:t>
    </dgm:pt>
    <dgm:pt modelId="{9A3E8F38-13EE-9D4E-9523-E4C5388EF119}" type="parTrans" cxnId="{BA25C330-06EF-2A43-BD56-1E8C743D8A3A}">
      <dgm:prSet/>
      <dgm:spPr/>
      <dgm:t>
        <a:bodyPr/>
        <a:lstStyle/>
        <a:p>
          <a:endParaRPr lang="en-GB" noProof="0" dirty="0"/>
        </a:p>
      </dgm:t>
    </dgm:pt>
    <dgm:pt modelId="{F1C4BA47-42BB-8B43-A6F5-C4A7445B0451}" type="sibTrans" cxnId="{BA25C330-06EF-2A43-BD56-1E8C743D8A3A}">
      <dgm:prSet/>
      <dgm:spPr/>
      <dgm:t>
        <a:bodyPr/>
        <a:lstStyle/>
        <a:p>
          <a:endParaRPr lang="en-GB" noProof="0" dirty="0"/>
        </a:p>
      </dgm:t>
    </dgm:pt>
    <dgm:pt modelId="{1FCA9CBF-1A72-9B4D-BC8F-3A13B0F00839}">
      <dgm:prSet phldrT="[Tekst]"/>
      <dgm:spPr>
        <a:solidFill>
          <a:srgbClr val="FF7E79"/>
        </a:solidFill>
      </dgm:spPr>
      <dgm:t>
        <a:bodyPr/>
        <a:lstStyle/>
        <a:p>
          <a:r>
            <a:rPr lang="en-GB" noProof="0" dirty="0" smtClean="0"/>
            <a:t>Physiological needs</a:t>
          </a:r>
          <a:endParaRPr lang="en-GB" noProof="0" dirty="0"/>
        </a:p>
      </dgm:t>
    </dgm:pt>
    <dgm:pt modelId="{52020D61-89E9-B743-856A-86FFB9AC6D10}" type="parTrans" cxnId="{B9EC0114-BB70-B840-AD01-3B0340FB1F0E}">
      <dgm:prSet/>
      <dgm:spPr/>
      <dgm:t>
        <a:bodyPr/>
        <a:lstStyle/>
        <a:p>
          <a:endParaRPr lang="en-GB" noProof="0" dirty="0"/>
        </a:p>
      </dgm:t>
    </dgm:pt>
    <dgm:pt modelId="{19871316-48A8-684A-BB5D-70DC645E70B0}" type="sibTrans" cxnId="{B9EC0114-BB70-B840-AD01-3B0340FB1F0E}">
      <dgm:prSet/>
      <dgm:spPr/>
      <dgm:t>
        <a:bodyPr/>
        <a:lstStyle/>
        <a:p>
          <a:endParaRPr lang="en-GB" noProof="0" dirty="0"/>
        </a:p>
      </dgm:t>
    </dgm:pt>
    <dgm:pt modelId="{13592C8C-6C72-EF43-9642-07404B1C0A54}">
      <dgm:prSet/>
      <dgm:spPr>
        <a:solidFill>
          <a:srgbClr val="FFFD78"/>
        </a:solidFill>
      </dgm:spPr>
      <dgm:t>
        <a:bodyPr/>
        <a:lstStyle/>
        <a:p>
          <a:r>
            <a:rPr lang="en-GB" noProof="0" dirty="0" smtClean="0"/>
            <a:t>(Self) esteem</a:t>
          </a:r>
          <a:endParaRPr lang="en-GB" noProof="0" dirty="0"/>
        </a:p>
      </dgm:t>
    </dgm:pt>
    <dgm:pt modelId="{12A7DE12-67AD-6943-B635-104775F33E9B}" type="parTrans" cxnId="{15761062-5F28-3B43-BF53-DBC569DA1961}">
      <dgm:prSet/>
      <dgm:spPr/>
      <dgm:t>
        <a:bodyPr/>
        <a:lstStyle/>
        <a:p>
          <a:endParaRPr lang="en-GB" noProof="0" dirty="0"/>
        </a:p>
      </dgm:t>
    </dgm:pt>
    <dgm:pt modelId="{B8413DCE-BD19-CE42-B797-6479528C1F8B}" type="sibTrans" cxnId="{15761062-5F28-3B43-BF53-DBC569DA1961}">
      <dgm:prSet/>
      <dgm:spPr/>
      <dgm:t>
        <a:bodyPr/>
        <a:lstStyle/>
        <a:p>
          <a:endParaRPr lang="en-GB" noProof="0" dirty="0"/>
        </a:p>
      </dgm:t>
    </dgm:pt>
    <dgm:pt modelId="{25208B4D-B87B-2947-96CC-3BF3389ED7AE}">
      <dgm:prSet/>
      <dgm:spPr>
        <a:solidFill>
          <a:srgbClr val="73FB79"/>
        </a:solidFill>
      </dgm:spPr>
      <dgm:t>
        <a:bodyPr/>
        <a:lstStyle/>
        <a:p>
          <a:r>
            <a:rPr lang="en-GB" noProof="0" dirty="0" smtClean="0"/>
            <a:t>Love/Belonging needs</a:t>
          </a:r>
          <a:endParaRPr lang="en-GB" noProof="0" dirty="0"/>
        </a:p>
      </dgm:t>
    </dgm:pt>
    <dgm:pt modelId="{A6699FEF-6B5E-E646-AB6D-B94BF0A9A807}" type="parTrans" cxnId="{31A4E037-A60B-6F4E-9EAA-116E89883790}">
      <dgm:prSet/>
      <dgm:spPr/>
      <dgm:t>
        <a:bodyPr/>
        <a:lstStyle/>
        <a:p>
          <a:endParaRPr lang="en-GB" noProof="0" dirty="0"/>
        </a:p>
      </dgm:t>
    </dgm:pt>
    <dgm:pt modelId="{1CB107BD-C0AA-3040-8035-28A0840F49E2}" type="sibTrans" cxnId="{31A4E037-A60B-6F4E-9EAA-116E89883790}">
      <dgm:prSet/>
      <dgm:spPr/>
      <dgm:t>
        <a:bodyPr/>
        <a:lstStyle/>
        <a:p>
          <a:endParaRPr lang="en-GB" noProof="0" dirty="0"/>
        </a:p>
      </dgm:t>
    </dgm:pt>
    <dgm:pt modelId="{137844DD-F2D3-A848-93B9-7BD8DB420D72}" type="pres">
      <dgm:prSet presAssocID="{6FFCDA84-D684-2D46-9F5A-B620BA3B6FDD}" presName="Name0" presStyleCnt="0">
        <dgm:presLayoutVars>
          <dgm:dir/>
          <dgm:animLvl val="lvl"/>
          <dgm:resizeHandles val="exact"/>
        </dgm:presLayoutVars>
      </dgm:prSet>
      <dgm:spPr/>
    </dgm:pt>
    <dgm:pt modelId="{B82F2F33-BCBA-6C4A-85C7-54F1CEA37C5E}" type="pres">
      <dgm:prSet presAssocID="{051E7EF2-7A91-1A48-AF0F-491B52890209}" presName="Name8" presStyleCnt="0"/>
      <dgm:spPr/>
    </dgm:pt>
    <dgm:pt modelId="{30895BCD-6C1D-CA43-BDCB-1332216306B8}" type="pres">
      <dgm:prSet presAssocID="{051E7EF2-7A91-1A48-AF0F-491B5289020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1CFCBA-0C3B-F048-8744-3AE8CD839B89}" type="pres">
      <dgm:prSet presAssocID="{051E7EF2-7A91-1A48-AF0F-491B528902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8F4D689-268D-E64F-933F-FB804C675C6D}" type="pres">
      <dgm:prSet presAssocID="{13592C8C-6C72-EF43-9642-07404B1C0A54}" presName="Name8" presStyleCnt="0"/>
      <dgm:spPr/>
    </dgm:pt>
    <dgm:pt modelId="{A6BF05EE-9F50-EE4C-A27C-D15FCA8C1456}" type="pres">
      <dgm:prSet presAssocID="{13592C8C-6C72-EF43-9642-07404B1C0A54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56175F-0586-A84F-AC81-3511CDA3A760}" type="pres">
      <dgm:prSet presAssocID="{13592C8C-6C72-EF43-9642-07404B1C0A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49BDD7-D884-0347-9549-0564928AABE5}" type="pres">
      <dgm:prSet presAssocID="{25208B4D-B87B-2947-96CC-3BF3389ED7AE}" presName="Name8" presStyleCnt="0"/>
      <dgm:spPr/>
    </dgm:pt>
    <dgm:pt modelId="{9DD0839A-767C-184A-BF61-BF6FCDD93D62}" type="pres">
      <dgm:prSet presAssocID="{25208B4D-B87B-2947-96CC-3BF3389ED7A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D34D6A-7140-7148-91AA-6F34B62CA264}" type="pres">
      <dgm:prSet presAssocID="{25208B4D-B87B-2947-96CC-3BF3389ED7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EE9E997-7CEF-014E-BEFE-17C48D77FCA7}" type="pres">
      <dgm:prSet presAssocID="{0C2275E6-DA44-744D-BC47-884DB8269871}" presName="Name8" presStyleCnt="0"/>
      <dgm:spPr/>
    </dgm:pt>
    <dgm:pt modelId="{00BC4C30-B0ED-2744-8C6F-C6F03137F95B}" type="pres">
      <dgm:prSet presAssocID="{0C2275E6-DA44-744D-BC47-884DB826987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3E2C9B-BCFE-4D46-AE5F-20F006182DB7}" type="pres">
      <dgm:prSet presAssocID="{0C2275E6-DA44-744D-BC47-884DB82698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9D90FD-0F12-9B42-90D2-BCBA957C7354}" type="pres">
      <dgm:prSet presAssocID="{1FCA9CBF-1A72-9B4D-BC8F-3A13B0F00839}" presName="Name8" presStyleCnt="0"/>
      <dgm:spPr/>
    </dgm:pt>
    <dgm:pt modelId="{0EA63962-7580-0F4F-878D-91FE93ABF48D}" type="pres">
      <dgm:prSet presAssocID="{1FCA9CBF-1A72-9B4D-BC8F-3A13B0F00839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3ED39F-918E-434B-A681-680F09CA19C1}" type="pres">
      <dgm:prSet presAssocID="{1FCA9CBF-1A72-9B4D-BC8F-3A13B0F008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5753FA4-2FCE-ED4E-89B7-FBFD4EDAE89E}" type="presOf" srcId="{1FCA9CBF-1A72-9B4D-BC8F-3A13B0F00839}" destId="{583ED39F-918E-434B-A681-680F09CA19C1}" srcOrd="1" destOrd="0" presId="urn:microsoft.com/office/officeart/2005/8/layout/pyramid1"/>
    <dgm:cxn modelId="{31A4E037-A60B-6F4E-9EAA-116E89883790}" srcId="{6FFCDA84-D684-2D46-9F5A-B620BA3B6FDD}" destId="{25208B4D-B87B-2947-96CC-3BF3389ED7AE}" srcOrd="2" destOrd="0" parTransId="{A6699FEF-6B5E-E646-AB6D-B94BF0A9A807}" sibTransId="{1CB107BD-C0AA-3040-8035-28A0840F49E2}"/>
    <dgm:cxn modelId="{BC0D6516-BC27-8A49-BCD0-9D80FAA41120}" type="presOf" srcId="{1FCA9CBF-1A72-9B4D-BC8F-3A13B0F00839}" destId="{0EA63962-7580-0F4F-878D-91FE93ABF48D}" srcOrd="0" destOrd="0" presId="urn:microsoft.com/office/officeart/2005/8/layout/pyramid1"/>
    <dgm:cxn modelId="{403225D9-E524-5246-AF62-161D9132A8A4}" type="presOf" srcId="{0C2275E6-DA44-744D-BC47-884DB8269871}" destId="{FF3E2C9B-BCFE-4D46-AE5F-20F006182DB7}" srcOrd="1" destOrd="0" presId="urn:microsoft.com/office/officeart/2005/8/layout/pyramid1"/>
    <dgm:cxn modelId="{8D1DBA8D-D91B-624F-9C1A-EBFCF9BDA441}" type="presOf" srcId="{6FFCDA84-D684-2D46-9F5A-B620BA3B6FDD}" destId="{137844DD-F2D3-A848-93B9-7BD8DB420D72}" srcOrd="0" destOrd="0" presId="urn:microsoft.com/office/officeart/2005/8/layout/pyramid1"/>
    <dgm:cxn modelId="{1BEDC86F-63BE-B14E-BB40-31133E50FB3A}" type="presOf" srcId="{051E7EF2-7A91-1A48-AF0F-491B52890209}" destId="{221CFCBA-0C3B-F048-8744-3AE8CD839B89}" srcOrd="1" destOrd="0" presId="urn:microsoft.com/office/officeart/2005/8/layout/pyramid1"/>
    <dgm:cxn modelId="{DC572CE2-0A37-7E46-8992-20ED71692CFF}" type="presOf" srcId="{13592C8C-6C72-EF43-9642-07404B1C0A54}" destId="{A6BF05EE-9F50-EE4C-A27C-D15FCA8C1456}" srcOrd="0" destOrd="0" presId="urn:microsoft.com/office/officeart/2005/8/layout/pyramid1"/>
    <dgm:cxn modelId="{D45E708E-4421-ED41-A25A-2E1D8B2FB4F6}" type="presOf" srcId="{051E7EF2-7A91-1A48-AF0F-491B52890209}" destId="{30895BCD-6C1D-CA43-BDCB-1332216306B8}" srcOrd="0" destOrd="0" presId="urn:microsoft.com/office/officeart/2005/8/layout/pyramid1"/>
    <dgm:cxn modelId="{C9DC1C46-F56C-D04F-9B88-1F1EAFFCCE9B}" type="presOf" srcId="{25208B4D-B87B-2947-96CC-3BF3389ED7AE}" destId="{9DD0839A-767C-184A-BF61-BF6FCDD93D62}" srcOrd="0" destOrd="0" presId="urn:microsoft.com/office/officeart/2005/8/layout/pyramid1"/>
    <dgm:cxn modelId="{EADD8396-8ED4-A145-BCCC-DB2FCF451C58}" type="presOf" srcId="{0C2275E6-DA44-744D-BC47-884DB8269871}" destId="{00BC4C30-B0ED-2744-8C6F-C6F03137F95B}" srcOrd="0" destOrd="0" presId="urn:microsoft.com/office/officeart/2005/8/layout/pyramid1"/>
    <dgm:cxn modelId="{6D1E0D46-6CFB-134E-B119-BAD8028A7B9E}" type="presOf" srcId="{25208B4D-B87B-2947-96CC-3BF3389ED7AE}" destId="{BBD34D6A-7140-7148-91AA-6F34B62CA264}" srcOrd="1" destOrd="0" presId="urn:microsoft.com/office/officeart/2005/8/layout/pyramid1"/>
    <dgm:cxn modelId="{15761062-5F28-3B43-BF53-DBC569DA1961}" srcId="{6FFCDA84-D684-2D46-9F5A-B620BA3B6FDD}" destId="{13592C8C-6C72-EF43-9642-07404B1C0A54}" srcOrd="1" destOrd="0" parTransId="{12A7DE12-67AD-6943-B635-104775F33E9B}" sibTransId="{B8413DCE-BD19-CE42-B797-6479528C1F8B}"/>
    <dgm:cxn modelId="{165B1EF9-2D03-6E46-9369-3FA75DC30102}" type="presOf" srcId="{13592C8C-6C72-EF43-9642-07404B1C0A54}" destId="{9F56175F-0586-A84F-AC81-3511CDA3A760}" srcOrd="1" destOrd="0" presId="urn:microsoft.com/office/officeart/2005/8/layout/pyramid1"/>
    <dgm:cxn modelId="{4C183B16-794F-FB43-9221-5938DB313212}" srcId="{6FFCDA84-D684-2D46-9F5A-B620BA3B6FDD}" destId="{051E7EF2-7A91-1A48-AF0F-491B52890209}" srcOrd="0" destOrd="0" parTransId="{6F8C0B13-53F7-6948-AC45-7E573A79D62D}" sibTransId="{6CBEF89B-E981-2C47-B843-27307B79372A}"/>
    <dgm:cxn modelId="{BA25C330-06EF-2A43-BD56-1E8C743D8A3A}" srcId="{6FFCDA84-D684-2D46-9F5A-B620BA3B6FDD}" destId="{0C2275E6-DA44-744D-BC47-884DB8269871}" srcOrd="3" destOrd="0" parTransId="{9A3E8F38-13EE-9D4E-9523-E4C5388EF119}" sibTransId="{F1C4BA47-42BB-8B43-A6F5-C4A7445B0451}"/>
    <dgm:cxn modelId="{B9EC0114-BB70-B840-AD01-3B0340FB1F0E}" srcId="{6FFCDA84-D684-2D46-9F5A-B620BA3B6FDD}" destId="{1FCA9CBF-1A72-9B4D-BC8F-3A13B0F00839}" srcOrd="4" destOrd="0" parTransId="{52020D61-89E9-B743-856A-86FFB9AC6D10}" sibTransId="{19871316-48A8-684A-BB5D-70DC645E70B0}"/>
    <dgm:cxn modelId="{3E3FF404-74AF-A543-A6B0-F895E5A70D8B}" type="presParOf" srcId="{137844DD-F2D3-A848-93B9-7BD8DB420D72}" destId="{B82F2F33-BCBA-6C4A-85C7-54F1CEA37C5E}" srcOrd="0" destOrd="0" presId="urn:microsoft.com/office/officeart/2005/8/layout/pyramid1"/>
    <dgm:cxn modelId="{4BD91A36-B186-AB46-AC48-658EE106928B}" type="presParOf" srcId="{B82F2F33-BCBA-6C4A-85C7-54F1CEA37C5E}" destId="{30895BCD-6C1D-CA43-BDCB-1332216306B8}" srcOrd="0" destOrd="0" presId="urn:microsoft.com/office/officeart/2005/8/layout/pyramid1"/>
    <dgm:cxn modelId="{A61EF274-95E6-8F4D-8C6C-64F43A9EDF5F}" type="presParOf" srcId="{B82F2F33-BCBA-6C4A-85C7-54F1CEA37C5E}" destId="{221CFCBA-0C3B-F048-8744-3AE8CD839B89}" srcOrd="1" destOrd="0" presId="urn:microsoft.com/office/officeart/2005/8/layout/pyramid1"/>
    <dgm:cxn modelId="{C89DBAEB-39B5-174B-82AF-43F3553E28FE}" type="presParOf" srcId="{137844DD-F2D3-A848-93B9-7BD8DB420D72}" destId="{A8F4D689-268D-E64F-933F-FB804C675C6D}" srcOrd="1" destOrd="0" presId="urn:microsoft.com/office/officeart/2005/8/layout/pyramid1"/>
    <dgm:cxn modelId="{B1EC7CFC-FD9C-9B4C-ADED-273D813E35E6}" type="presParOf" srcId="{A8F4D689-268D-E64F-933F-FB804C675C6D}" destId="{A6BF05EE-9F50-EE4C-A27C-D15FCA8C1456}" srcOrd="0" destOrd="0" presId="urn:microsoft.com/office/officeart/2005/8/layout/pyramid1"/>
    <dgm:cxn modelId="{38BC735F-A195-764E-8FF6-458FA99A5FB9}" type="presParOf" srcId="{A8F4D689-268D-E64F-933F-FB804C675C6D}" destId="{9F56175F-0586-A84F-AC81-3511CDA3A760}" srcOrd="1" destOrd="0" presId="urn:microsoft.com/office/officeart/2005/8/layout/pyramid1"/>
    <dgm:cxn modelId="{7DA3488E-211A-C74B-8B0B-EE6F81DE7F5C}" type="presParOf" srcId="{137844DD-F2D3-A848-93B9-7BD8DB420D72}" destId="{1C49BDD7-D884-0347-9549-0564928AABE5}" srcOrd="2" destOrd="0" presId="urn:microsoft.com/office/officeart/2005/8/layout/pyramid1"/>
    <dgm:cxn modelId="{C6592DD5-0D93-4141-976B-0D21BE34866B}" type="presParOf" srcId="{1C49BDD7-D884-0347-9549-0564928AABE5}" destId="{9DD0839A-767C-184A-BF61-BF6FCDD93D62}" srcOrd="0" destOrd="0" presId="urn:microsoft.com/office/officeart/2005/8/layout/pyramid1"/>
    <dgm:cxn modelId="{14826D25-1255-354F-A3C2-5C230A60185A}" type="presParOf" srcId="{1C49BDD7-D884-0347-9549-0564928AABE5}" destId="{BBD34D6A-7140-7148-91AA-6F34B62CA264}" srcOrd="1" destOrd="0" presId="urn:microsoft.com/office/officeart/2005/8/layout/pyramid1"/>
    <dgm:cxn modelId="{14576561-B941-DF49-A376-B73C70E272B3}" type="presParOf" srcId="{137844DD-F2D3-A848-93B9-7BD8DB420D72}" destId="{FEE9E997-7CEF-014E-BEFE-17C48D77FCA7}" srcOrd="3" destOrd="0" presId="urn:microsoft.com/office/officeart/2005/8/layout/pyramid1"/>
    <dgm:cxn modelId="{306FA900-A61D-7B4D-BC19-0D4A60145FD7}" type="presParOf" srcId="{FEE9E997-7CEF-014E-BEFE-17C48D77FCA7}" destId="{00BC4C30-B0ED-2744-8C6F-C6F03137F95B}" srcOrd="0" destOrd="0" presId="urn:microsoft.com/office/officeart/2005/8/layout/pyramid1"/>
    <dgm:cxn modelId="{7EDB5BBD-D59A-C04D-BFE6-17516199E1DC}" type="presParOf" srcId="{FEE9E997-7CEF-014E-BEFE-17C48D77FCA7}" destId="{FF3E2C9B-BCFE-4D46-AE5F-20F006182DB7}" srcOrd="1" destOrd="0" presId="urn:microsoft.com/office/officeart/2005/8/layout/pyramid1"/>
    <dgm:cxn modelId="{A587B546-494A-E244-A37B-0D9FB38F44B1}" type="presParOf" srcId="{137844DD-F2D3-A848-93B9-7BD8DB420D72}" destId="{809D90FD-0F12-9B42-90D2-BCBA957C7354}" srcOrd="4" destOrd="0" presId="urn:microsoft.com/office/officeart/2005/8/layout/pyramid1"/>
    <dgm:cxn modelId="{79A6CA5F-8144-6446-A167-FE9885B9CD14}" type="presParOf" srcId="{809D90FD-0F12-9B42-90D2-BCBA957C7354}" destId="{0EA63962-7580-0F4F-878D-91FE93ABF48D}" srcOrd="0" destOrd="0" presId="urn:microsoft.com/office/officeart/2005/8/layout/pyramid1"/>
    <dgm:cxn modelId="{13011596-7172-3C44-914B-75669C9E45BF}" type="presParOf" srcId="{809D90FD-0F12-9B42-90D2-BCBA957C7354}" destId="{583ED39F-918E-434B-A681-680F09CA19C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CDA84-D684-2D46-9F5A-B620BA3B6FDD}" type="doc">
      <dgm:prSet loTypeId="urn:microsoft.com/office/officeart/2005/8/layout/pyramid1" loCatId="" qsTypeId="urn:microsoft.com/office/officeart/2005/8/quickstyle/simple5" qsCatId="simple" csTypeId="urn:microsoft.com/office/officeart/2005/8/colors/accent0_1" csCatId="mainScheme" phldr="1"/>
      <dgm:spPr/>
    </dgm:pt>
    <dgm:pt modelId="{051E7EF2-7A91-1A48-AF0F-491B52890209}">
      <dgm:prSet phldrT="[Teks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noProof="0" smtClean="0"/>
            <a:t>Honour</a:t>
          </a:r>
          <a:endParaRPr lang="en-GB" noProof="0" dirty="0"/>
        </a:p>
      </dgm:t>
    </dgm:pt>
    <dgm:pt modelId="{6F8C0B13-53F7-6948-AC45-7E573A79D62D}" type="parTrans" cxnId="{4C183B16-794F-FB43-9221-5938DB313212}">
      <dgm:prSet/>
      <dgm:spPr/>
      <dgm:t>
        <a:bodyPr/>
        <a:lstStyle/>
        <a:p>
          <a:endParaRPr lang="nl-NL"/>
        </a:p>
      </dgm:t>
    </dgm:pt>
    <dgm:pt modelId="{6CBEF89B-E981-2C47-B843-27307B79372A}" type="sibTrans" cxnId="{4C183B16-794F-FB43-9221-5938DB313212}">
      <dgm:prSet/>
      <dgm:spPr/>
      <dgm:t>
        <a:bodyPr/>
        <a:lstStyle/>
        <a:p>
          <a:endParaRPr lang="nl-NL"/>
        </a:p>
      </dgm:t>
    </dgm:pt>
    <dgm:pt modelId="{0C2275E6-DA44-744D-BC47-884DB8269871}">
      <dgm:prSet phldrT="[Tekst]"/>
      <dgm:spPr>
        <a:solidFill>
          <a:srgbClr val="FF7E79"/>
        </a:solidFill>
      </dgm:spPr>
      <dgm:t>
        <a:bodyPr/>
        <a:lstStyle/>
        <a:p>
          <a:r>
            <a:rPr lang="en-GB" noProof="0" dirty="0" smtClean="0"/>
            <a:t>Primary needs</a:t>
          </a:r>
          <a:endParaRPr lang="en-GB" noProof="0" dirty="0"/>
        </a:p>
      </dgm:t>
    </dgm:pt>
    <dgm:pt modelId="{9A3E8F38-13EE-9D4E-9523-E4C5388EF119}" type="parTrans" cxnId="{BA25C330-06EF-2A43-BD56-1E8C743D8A3A}">
      <dgm:prSet/>
      <dgm:spPr/>
      <dgm:t>
        <a:bodyPr/>
        <a:lstStyle/>
        <a:p>
          <a:endParaRPr lang="nl-NL"/>
        </a:p>
      </dgm:t>
    </dgm:pt>
    <dgm:pt modelId="{F1C4BA47-42BB-8B43-A6F5-C4A7445B0451}" type="sibTrans" cxnId="{BA25C330-06EF-2A43-BD56-1E8C743D8A3A}">
      <dgm:prSet/>
      <dgm:spPr/>
      <dgm:t>
        <a:bodyPr/>
        <a:lstStyle/>
        <a:p>
          <a:endParaRPr lang="nl-NL"/>
        </a:p>
      </dgm:t>
    </dgm:pt>
    <dgm:pt modelId="{13592C8C-6C72-EF43-9642-07404B1C0A5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noProof="0" dirty="0" smtClean="0"/>
            <a:t>Good</a:t>
          </a:r>
          <a:r>
            <a:rPr lang="nl-NL" dirty="0" smtClean="0"/>
            <a:t> </a:t>
          </a:r>
          <a:r>
            <a:rPr lang="en-GB" noProof="0" dirty="0" smtClean="0"/>
            <a:t>name/Reputation</a:t>
          </a:r>
          <a:endParaRPr lang="en-GB" noProof="0" dirty="0"/>
        </a:p>
      </dgm:t>
    </dgm:pt>
    <dgm:pt modelId="{12A7DE12-67AD-6943-B635-104775F33E9B}" type="parTrans" cxnId="{15761062-5F28-3B43-BF53-DBC569DA1961}">
      <dgm:prSet/>
      <dgm:spPr/>
      <dgm:t>
        <a:bodyPr/>
        <a:lstStyle/>
        <a:p>
          <a:endParaRPr lang="nl-NL"/>
        </a:p>
      </dgm:t>
    </dgm:pt>
    <dgm:pt modelId="{B8413DCE-BD19-CE42-B797-6479528C1F8B}" type="sibTrans" cxnId="{15761062-5F28-3B43-BF53-DBC569DA1961}">
      <dgm:prSet/>
      <dgm:spPr/>
      <dgm:t>
        <a:bodyPr/>
        <a:lstStyle/>
        <a:p>
          <a:endParaRPr lang="nl-NL"/>
        </a:p>
      </dgm:t>
    </dgm:pt>
    <dgm:pt modelId="{25208B4D-B87B-2947-96CC-3BF3389ED7A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noProof="0" dirty="0" smtClean="0"/>
            <a:t>Needs</a:t>
          </a:r>
          <a:r>
            <a:rPr lang="nl-NL" dirty="0" smtClean="0"/>
            <a:t> </a:t>
          </a:r>
          <a:r>
            <a:rPr lang="en-GB" noProof="0" dirty="0" smtClean="0"/>
            <a:t>to</a:t>
          </a:r>
          <a:r>
            <a:rPr lang="nl-NL" dirty="0" smtClean="0"/>
            <a:t> </a:t>
          </a:r>
          <a:r>
            <a:rPr lang="en-GB" noProof="0" dirty="0" smtClean="0"/>
            <a:t>please</a:t>
          </a:r>
          <a:endParaRPr lang="en-GB" noProof="0" dirty="0"/>
        </a:p>
      </dgm:t>
    </dgm:pt>
    <dgm:pt modelId="{A6699FEF-6B5E-E646-AB6D-B94BF0A9A807}" type="parTrans" cxnId="{31A4E037-A60B-6F4E-9EAA-116E89883790}">
      <dgm:prSet/>
      <dgm:spPr/>
      <dgm:t>
        <a:bodyPr/>
        <a:lstStyle/>
        <a:p>
          <a:endParaRPr lang="nl-NL"/>
        </a:p>
      </dgm:t>
    </dgm:pt>
    <dgm:pt modelId="{1CB107BD-C0AA-3040-8035-28A0840F49E2}" type="sibTrans" cxnId="{31A4E037-A60B-6F4E-9EAA-116E89883790}">
      <dgm:prSet/>
      <dgm:spPr/>
      <dgm:t>
        <a:bodyPr/>
        <a:lstStyle/>
        <a:p>
          <a:endParaRPr lang="nl-NL"/>
        </a:p>
      </dgm:t>
    </dgm:pt>
    <dgm:pt modelId="{137844DD-F2D3-A848-93B9-7BD8DB420D72}" type="pres">
      <dgm:prSet presAssocID="{6FFCDA84-D684-2D46-9F5A-B620BA3B6FDD}" presName="Name0" presStyleCnt="0">
        <dgm:presLayoutVars>
          <dgm:dir/>
          <dgm:animLvl val="lvl"/>
          <dgm:resizeHandles val="exact"/>
        </dgm:presLayoutVars>
      </dgm:prSet>
      <dgm:spPr/>
    </dgm:pt>
    <dgm:pt modelId="{B82F2F33-BCBA-6C4A-85C7-54F1CEA37C5E}" type="pres">
      <dgm:prSet presAssocID="{051E7EF2-7A91-1A48-AF0F-491B52890209}" presName="Name8" presStyleCnt="0"/>
      <dgm:spPr/>
    </dgm:pt>
    <dgm:pt modelId="{30895BCD-6C1D-CA43-BDCB-1332216306B8}" type="pres">
      <dgm:prSet presAssocID="{051E7EF2-7A91-1A48-AF0F-491B52890209}" presName="level" presStyleLbl="node1" presStyleIdx="0" presStyleCnt="4" custLinFactNeighborY="-1211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1CFCBA-0C3B-F048-8744-3AE8CD839B89}" type="pres">
      <dgm:prSet presAssocID="{051E7EF2-7A91-1A48-AF0F-491B528902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8F4D689-268D-E64F-933F-FB804C675C6D}" type="pres">
      <dgm:prSet presAssocID="{13592C8C-6C72-EF43-9642-07404B1C0A54}" presName="Name8" presStyleCnt="0"/>
      <dgm:spPr/>
    </dgm:pt>
    <dgm:pt modelId="{A6BF05EE-9F50-EE4C-A27C-D15FCA8C1456}" type="pres">
      <dgm:prSet presAssocID="{13592C8C-6C72-EF43-9642-07404B1C0A54}" presName="level" presStyleLbl="node1" presStyleIdx="1" presStyleCnt="4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56175F-0586-A84F-AC81-3511CDA3A760}" type="pres">
      <dgm:prSet presAssocID="{13592C8C-6C72-EF43-9642-07404B1C0A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49BDD7-D884-0347-9549-0564928AABE5}" type="pres">
      <dgm:prSet presAssocID="{25208B4D-B87B-2947-96CC-3BF3389ED7AE}" presName="Name8" presStyleCnt="0"/>
      <dgm:spPr/>
    </dgm:pt>
    <dgm:pt modelId="{9DD0839A-767C-184A-BF61-BF6FCDD93D62}" type="pres">
      <dgm:prSet presAssocID="{25208B4D-B87B-2947-96CC-3BF3389ED7A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D34D6A-7140-7148-91AA-6F34B62CA264}" type="pres">
      <dgm:prSet presAssocID="{25208B4D-B87B-2947-96CC-3BF3389ED7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EE9E997-7CEF-014E-BEFE-17C48D77FCA7}" type="pres">
      <dgm:prSet presAssocID="{0C2275E6-DA44-744D-BC47-884DB8269871}" presName="Name8" presStyleCnt="0"/>
      <dgm:spPr/>
    </dgm:pt>
    <dgm:pt modelId="{00BC4C30-B0ED-2744-8C6F-C6F03137F95B}" type="pres">
      <dgm:prSet presAssocID="{0C2275E6-DA44-744D-BC47-884DB8269871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3E2C9B-BCFE-4D46-AE5F-20F006182DB7}" type="pres">
      <dgm:prSet presAssocID="{0C2275E6-DA44-744D-BC47-884DB82698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1A4E037-A60B-6F4E-9EAA-116E89883790}" srcId="{6FFCDA84-D684-2D46-9F5A-B620BA3B6FDD}" destId="{25208B4D-B87B-2947-96CC-3BF3389ED7AE}" srcOrd="2" destOrd="0" parTransId="{A6699FEF-6B5E-E646-AB6D-B94BF0A9A807}" sibTransId="{1CB107BD-C0AA-3040-8035-28A0840F49E2}"/>
    <dgm:cxn modelId="{3986B51D-D24C-6143-8ACA-BA82299615BB}" type="presOf" srcId="{13592C8C-6C72-EF43-9642-07404B1C0A54}" destId="{9F56175F-0586-A84F-AC81-3511CDA3A760}" srcOrd="1" destOrd="0" presId="urn:microsoft.com/office/officeart/2005/8/layout/pyramid1"/>
    <dgm:cxn modelId="{86B813A6-0C44-4C45-90F0-212ADB72816A}" type="presOf" srcId="{0C2275E6-DA44-744D-BC47-884DB8269871}" destId="{FF3E2C9B-BCFE-4D46-AE5F-20F006182DB7}" srcOrd="1" destOrd="0" presId="urn:microsoft.com/office/officeart/2005/8/layout/pyramid1"/>
    <dgm:cxn modelId="{556067FF-2D5D-D84A-AF78-EC5F622BDF6F}" type="presOf" srcId="{25208B4D-B87B-2947-96CC-3BF3389ED7AE}" destId="{BBD34D6A-7140-7148-91AA-6F34B62CA264}" srcOrd="1" destOrd="0" presId="urn:microsoft.com/office/officeart/2005/8/layout/pyramid1"/>
    <dgm:cxn modelId="{AE6DC344-8A6C-314C-847E-B71158E284DE}" type="presOf" srcId="{6FFCDA84-D684-2D46-9F5A-B620BA3B6FDD}" destId="{137844DD-F2D3-A848-93B9-7BD8DB420D72}" srcOrd="0" destOrd="0" presId="urn:microsoft.com/office/officeart/2005/8/layout/pyramid1"/>
    <dgm:cxn modelId="{545C7CB7-63EE-EC4E-80D5-98B1D2ABFF9B}" type="presOf" srcId="{25208B4D-B87B-2947-96CC-3BF3389ED7AE}" destId="{9DD0839A-767C-184A-BF61-BF6FCDD93D62}" srcOrd="0" destOrd="0" presId="urn:microsoft.com/office/officeart/2005/8/layout/pyramid1"/>
    <dgm:cxn modelId="{99E2BD20-AF92-5E48-A184-B34569E2957C}" type="presOf" srcId="{13592C8C-6C72-EF43-9642-07404B1C0A54}" destId="{A6BF05EE-9F50-EE4C-A27C-D15FCA8C1456}" srcOrd="0" destOrd="0" presId="urn:microsoft.com/office/officeart/2005/8/layout/pyramid1"/>
    <dgm:cxn modelId="{CA0C8AEB-9B1E-8444-864B-A79F78F0B1D9}" type="presOf" srcId="{0C2275E6-DA44-744D-BC47-884DB8269871}" destId="{00BC4C30-B0ED-2744-8C6F-C6F03137F95B}" srcOrd="0" destOrd="0" presId="urn:microsoft.com/office/officeart/2005/8/layout/pyramid1"/>
    <dgm:cxn modelId="{15761062-5F28-3B43-BF53-DBC569DA1961}" srcId="{6FFCDA84-D684-2D46-9F5A-B620BA3B6FDD}" destId="{13592C8C-6C72-EF43-9642-07404B1C0A54}" srcOrd="1" destOrd="0" parTransId="{12A7DE12-67AD-6943-B635-104775F33E9B}" sibTransId="{B8413DCE-BD19-CE42-B797-6479528C1F8B}"/>
    <dgm:cxn modelId="{2162CDE1-117B-CB4A-8F8E-0D219B9B3F01}" type="presOf" srcId="{051E7EF2-7A91-1A48-AF0F-491B52890209}" destId="{30895BCD-6C1D-CA43-BDCB-1332216306B8}" srcOrd="0" destOrd="0" presId="urn:microsoft.com/office/officeart/2005/8/layout/pyramid1"/>
    <dgm:cxn modelId="{4697D6F8-331B-0F44-ADF3-DCFE0B1632E6}" type="presOf" srcId="{051E7EF2-7A91-1A48-AF0F-491B52890209}" destId="{221CFCBA-0C3B-F048-8744-3AE8CD839B89}" srcOrd="1" destOrd="0" presId="urn:microsoft.com/office/officeart/2005/8/layout/pyramid1"/>
    <dgm:cxn modelId="{4C183B16-794F-FB43-9221-5938DB313212}" srcId="{6FFCDA84-D684-2D46-9F5A-B620BA3B6FDD}" destId="{051E7EF2-7A91-1A48-AF0F-491B52890209}" srcOrd="0" destOrd="0" parTransId="{6F8C0B13-53F7-6948-AC45-7E573A79D62D}" sibTransId="{6CBEF89B-E981-2C47-B843-27307B79372A}"/>
    <dgm:cxn modelId="{BA25C330-06EF-2A43-BD56-1E8C743D8A3A}" srcId="{6FFCDA84-D684-2D46-9F5A-B620BA3B6FDD}" destId="{0C2275E6-DA44-744D-BC47-884DB8269871}" srcOrd="3" destOrd="0" parTransId="{9A3E8F38-13EE-9D4E-9523-E4C5388EF119}" sibTransId="{F1C4BA47-42BB-8B43-A6F5-C4A7445B0451}"/>
    <dgm:cxn modelId="{D4DD1FCC-C3AF-0F41-9BBD-E1408A6B53D5}" type="presParOf" srcId="{137844DD-F2D3-A848-93B9-7BD8DB420D72}" destId="{B82F2F33-BCBA-6C4A-85C7-54F1CEA37C5E}" srcOrd="0" destOrd="0" presId="urn:microsoft.com/office/officeart/2005/8/layout/pyramid1"/>
    <dgm:cxn modelId="{6E35B363-FF29-334C-9307-AF56BD95FB86}" type="presParOf" srcId="{B82F2F33-BCBA-6C4A-85C7-54F1CEA37C5E}" destId="{30895BCD-6C1D-CA43-BDCB-1332216306B8}" srcOrd="0" destOrd="0" presId="urn:microsoft.com/office/officeart/2005/8/layout/pyramid1"/>
    <dgm:cxn modelId="{BA4EC435-E2AF-A74A-A571-E4AFC086C977}" type="presParOf" srcId="{B82F2F33-BCBA-6C4A-85C7-54F1CEA37C5E}" destId="{221CFCBA-0C3B-F048-8744-3AE8CD839B89}" srcOrd="1" destOrd="0" presId="urn:microsoft.com/office/officeart/2005/8/layout/pyramid1"/>
    <dgm:cxn modelId="{15A137B0-008A-9544-B578-8E48AEB98027}" type="presParOf" srcId="{137844DD-F2D3-A848-93B9-7BD8DB420D72}" destId="{A8F4D689-268D-E64F-933F-FB804C675C6D}" srcOrd="1" destOrd="0" presId="urn:microsoft.com/office/officeart/2005/8/layout/pyramid1"/>
    <dgm:cxn modelId="{14E61A2E-D14A-EE41-9BCA-53343DAB0FD5}" type="presParOf" srcId="{A8F4D689-268D-E64F-933F-FB804C675C6D}" destId="{A6BF05EE-9F50-EE4C-A27C-D15FCA8C1456}" srcOrd="0" destOrd="0" presId="urn:microsoft.com/office/officeart/2005/8/layout/pyramid1"/>
    <dgm:cxn modelId="{53DB2BED-1055-E946-BA46-90E67DE09DC6}" type="presParOf" srcId="{A8F4D689-268D-E64F-933F-FB804C675C6D}" destId="{9F56175F-0586-A84F-AC81-3511CDA3A760}" srcOrd="1" destOrd="0" presId="urn:microsoft.com/office/officeart/2005/8/layout/pyramid1"/>
    <dgm:cxn modelId="{14A13FBD-899B-B64F-95E3-43657C76EAC9}" type="presParOf" srcId="{137844DD-F2D3-A848-93B9-7BD8DB420D72}" destId="{1C49BDD7-D884-0347-9549-0564928AABE5}" srcOrd="2" destOrd="0" presId="urn:microsoft.com/office/officeart/2005/8/layout/pyramid1"/>
    <dgm:cxn modelId="{DD997286-B170-A041-ABC0-BD2DDE1D3E3D}" type="presParOf" srcId="{1C49BDD7-D884-0347-9549-0564928AABE5}" destId="{9DD0839A-767C-184A-BF61-BF6FCDD93D62}" srcOrd="0" destOrd="0" presId="urn:microsoft.com/office/officeart/2005/8/layout/pyramid1"/>
    <dgm:cxn modelId="{B8A3E471-6E98-234F-BE3B-6124CF4B07A2}" type="presParOf" srcId="{1C49BDD7-D884-0347-9549-0564928AABE5}" destId="{BBD34D6A-7140-7148-91AA-6F34B62CA264}" srcOrd="1" destOrd="0" presId="urn:microsoft.com/office/officeart/2005/8/layout/pyramid1"/>
    <dgm:cxn modelId="{7601ABD0-EE97-5148-899A-1E38CEB2954E}" type="presParOf" srcId="{137844DD-F2D3-A848-93B9-7BD8DB420D72}" destId="{FEE9E997-7CEF-014E-BEFE-17C48D77FCA7}" srcOrd="3" destOrd="0" presId="urn:microsoft.com/office/officeart/2005/8/layout/pyramid1"/>
    <dgm:cxn modelId="{7C0C1DC7-C03A-EF4D-BD1E-06738103CEB6}" type="presParOf" srcId="{FEE9E997-7CEF-014E-BEFE-17C48D77FCA7}" destId="{00BC4C30-B0ED-2744-8C6F-C6F03137F95B}" srcOrd="0" destOrd="0" presId="urn:microsoft.com/office/officeart/2005/8/layout/pyramid1"/>
    <dgm:cxn modelId="{78682267-06B0-5242-A480-C00FEC5D8DF8}" type="presParOf" srcId="{FEE9E997-7CEF-014E-BEFE-17C48D77FCA7}" destId="{FF3E2C9B-BCFE-4D46-AE5F-20F006182DB7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0767AE-6881-4E4C-8E5F-E701B5F7B1A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42F6A2A-DCAC-4106-955C-7E850585AA16}">
      <dgm:prSet phldrT="[Tekst]"/>
      <dgm:spPr/>
      <dgm:t>
        <a:bodyPr/>
        <a:lstStyle/>
        <a:p>
          <a:r>
            <a:rPr lang="en-GB" noProof="0" dirty="0" smtClean="0"/>
            <a:t>Communication problems</a:t>
          </a:r>
          <a:endParaRPr lang="en-GB" noProof="0" dirty="0"/>
        </a:p>
      </dgm:t>
    </dgm:pt>
    <dgm:pt modelId="{8C930281-AFD6-407B-B1F5-2C850DAD2C98}" type="parTrans" cxnId="{F15BEA72-BB4C-4506-B44F-D43D150A8FAA}">
      <dgm:prSet/>
      <dgm:spPr/>
      <dgm:t>
        <a:bodyPr/>
        <a:lstStyle/>
        <a:p>
          <a:endParaRPr lang="en-GB" noProof="0" dirty="0"/>
        </a:p>
      </dgm:t>
    </dgm:pt>
    <dgm:pt modelId="{42804DC6-405E-4A8F-B95C-6ADC6F6CE856}" type="sibTrans" cxnId="{F15BEA72-BB4C-4506-B44F-D43D150A8FAA}">
      <dgm:prSet/>
      <dgm:spPr/>
      <dgm:t>
        <a:bodyPr/>
        <a:lstStyle/>
        <a:p>
          <a:endParaRPr lang="en-GB" noProof="0" dirty="0"/>
        </a:p>
      </dgm:t>
    </dgm:pt>
    <dgm:pt modelId="{AFDE6E7B-E95F-4803-8BC2-2E7B81F065DA}">
      <dgm:prSet phldrT="[Tekst]"/>
      <dgm:spPr/>
      <dgm:t>
        <a:bodyPr/>
        <a:lstStyle/>
        <a:p>
          <a:r>
            <a:rPr lang="en-GB" noProof="0" dirty="0" smtClean="0"/>
            <a:t>Language</a:t>
          </a:r>
          <a:endParaRPr lang="en-GB" noProof="0" dirty="0"/>
        </a:p>
      </dgm:t>
    </dgm:pt>
    <dgm:pt modelId="{1CD31813-80EF-43D3-BFC3-B7E30C649FBA}" type="parTrans" cxnId="{23D0F1F9-BF23-466B-BFF9-2A75BA971F37}">
      <dgm:prSet/>
      <dgm:spPr/>
      <dgm:t>
        <a:bodyPr/>
        <a:lstStyle/>
        <a:p>
          <a:endParaRPr lang="en-GB" noProof="0" dirty="0"/>
        </a:p>
      </dgm:t>
    </dgm:pt>
    <dgm:pt modelId="{AE7B9649-F5E1-438C-841B-49F4EB37C37D}" type="sibTrans" cxnId="{23D0F1F9-BF23-466B-BFF9-2A75BA971F37}">
      <dgm:prSet/>
      <dgm:spPr/>
      <dgm:t>
        <a:bodyPr/>
        <a:lstStyle/>
        <a:p>
          <a:endParaRPr lang="en-GB" noProof="0" dirty="0"/>
        </a:p>
      </dgm:t>
    </dgm:pt>
    <dgm:pt modelId="{7FAF9387-6E8A-40CE-BD5E-0D68676F0810}">
      <dgm:prSet phldrT="[Tekst]"/>
      <dgm:spPr/>
      <dgm:t>
        <a:bodyPr/>
        <a:lstStyle/>
        <a:p>
          <a:r>
            <a:rPr lang="en-GB" noProof="0" dirty="0" smtClean="0"/>
            <a:t>Values</a:t>
          </a:r>
          <a:endParaRPr lang="en-GB" noProof="0" dirty="0"/>
        </a:p>
      </dgm:t>
    </dgm:pt>
    <dgm:pt modelId="{76C91D9A-4E41-4159-99A4-2D1D040008C4}" type="parTrans" cxnId="{FE114D12-DFAE-49AC-899C-20A46DDEF1BE}">
      <dgm:prSet/>
      <dgm:spPr/>
      <dgm:t>
        <a:bodyPr/>
        <a:lstStyle/>
        <a:p>
          <a:endParaRPr lang="en-GB" noProof="0" dirty="0"/>
        </a:p>
      </dgm:t>
    </dgm:pt>
    <dgm:pt modelId="{4F32FCEF-E670-4272-870B-C4C24445B94C}" type="sibTrans" cxnId="{FE114D12-DFAE-49AC-899C-20A46DDEF1BE}">
      <dgm:prSet/>
      <dgm:spPr/>
      <dgm:t>
        <a:bodyPr/>
        <a:lstStyle/>
        <a:p>
          <a:endParaRPr lang="en-GB" noProof="0" dirty="0"/>
        </a:p>
      </dgm:t>
    </dgm:pt>
    <dgm:pt modelId="{655EE325-FC83-4BD5-87CC-51D63B1A6C00}">
      <dgm:prSet phldrT="[Tekst]"/>
      <dgm:spPr/>
      <dgm:t>
        <a:bodyPr/>
        <a:lstStyle/>
        <a:p>
          <a:r>
            <a:rPr lang="en-GB" noProof="0" dirty="0" smtClean="0"/>
            <a:t>Customs</a:t>
          </a:r>
          <a:endParaRPr lang="en-GB" noProof="0" dirty="0"/>
        </a:p>
      </dgm:t>
    </dgm:pt>
    <dgm:pt modelId="{F99BE304-2CDC-4835-8624-02279F2F0A88}" type="parTrans" cxnId="{657407F9-BA83-4846-82F4-81785720017C}">
      <dgm:prSet/>
      <dgm:spPr/>
      <dgm:t>
        <a:bodyPr/>
        <a:lstStyle/>
        <a:p>
          <a:endParaRPr lang="en-GB" noProof="0" dirty="0"/>
        </a:p>
      </dgm:t>
    </dgm:pt>
    <dgm:pt modelId="{B3EBDD30-28DB-4B8C-88C5-11CA932AB3B5}" type="sibTrans" cxnId="{657407F9-BA83-4846-82F4-81785720017C}">
      <dgm:prSet/>
      <dgm:spPr/>
      <dgm:t>
        <a:bodyPr/>
        <a:lstStyle/>
        <a:p>
          <a:endParaRPr lang="en-GB" noProof="0" dirty="0"/>
        </a:p>
      </dgm:t>
    </dgm:pt>
    <dgm:pt modelId="{16E7D7B4-7CB5-4718-8459-7695E7850FBF}">
      <dgm:prSet phldrT="[Tekst]"/>
      <dgm:spPr/>
      <dgm:t>
        <a:bodyPr/>
        <a:lstStyle/>
        <a:p>
          <a:r>
            <a:rPr lang="en-GB" noProof="0" dirty="0" smtClean="0"/>
            <a:t>Non verbal codes</a:t>
          </a:r>
          <a:endParaRPr lang="en-GB" noProof="0" dirty="0"/>
        </a:p>
      </dgm:t>
    </dgm:pt>
    <dgm:pt modelId="{78EA97F0-B954-4ED1-824C-4D2A6BE89596}" type="parTrans" cxnId="{871C12F7-76C2-4961-8AEA-42F211F05686}">
      <dgm:prSet/>
      <dgm:spPr/>
      <dgm:t>
        <a:bodyPr/>
        <a:lstStyle/>
        <a:p>
          <a:endParaRPr lang="en-GB" noProof="0" dirty="0"/>
        </a:p>
      </dgm:t>
    </dgm:pt>
    <dgm:pt modelId="{596E59BF-D6D8-458E-B39D-329CE28DFBD7}" type="sibTrans" cxnId="{871C12F7-76C2-4961-8AEA-42F211F05686}">
      <dgm:prSet/>
      <dgm:spPr/>
      <dgm:t>
        <a:bodyPr/>
        <a:lstStyle/>
        <a:p>
          <a:endParaRPr lang="en-GB" noProof="0" dirty="0"/>
        </a:p>
      </dgm:t>
    </dgm:pt>
    <dgm:pt modelId="{BEBFACE4-9FA6-4F37-951C-5AD7F765851A}">
      <dgm:prSet phldrT="[Tekst]"/>
      <dgm:spPr/>
      <dgm:t>
        <a:bodyPr/>
        <a:lstStyle/>
        <a:p>
          <a:r>
            <a:rPr lang="en-GB" noProof="0" dirty="0" smtClean="0"/>
            <a:t>World vision</a:t>
          </a:r>
          <a:endParaRPr lang="en-GB" noProof="0" dirty="0"/>
        </a:p>
      </dgm:t>
    </dgm:pt>
    <dgm:pt modelId="{382D80CA-43A7-4028-A24F-C567A2AB7813}" type="parTrans" cxnId="{30BAC21D-C9C7-496C-A4E1-777532BE02C2}">
      <dgm:prSet/>
      <dgm:spPr/>
      <dgm:t>
        <a:bodyPr/>
        <a:lstStyle/>
        <a:p>
          <a:endParaRPr lang="en-GB" noProof="0" dirty="0"/>
        </a:p>
      </dgm:t>
    </dgm:pt>
    <dgm:pt modelId="{8C9BFE8B-623F-4E2E-BCE1-E85CE72E0477}" type="sibTrans" cxnId="{30BAC21D-C9C7-496C-A4E1-777532BE02C2}">
      <dgm:prSet/>
      <dgm:spPr/>
      <dgm:t>
        <a:bodyPr/>
        <a:lstStyle/>
        <a:p>
          <a:endParaRPr lang="en-GB" noProof="0" dirty="0"/>
        </a:p>
      </dgm:t>
    </dgm:pt>
    <dgm:pt modelId="{61D537B0-135A-49F1-A2EB-1DAD39DAC6A1}">
      <dgm:prSet phldrT="[Tekst]"/>
      <dgm:spPr/>
      <dgm:t>
        <a:bodyPr/>
        <a:lstStyle/>
        <a:p>
          <a:r>
            <a:rPr lang="en-GB" noProof="0" dirty="0" smtClean="0"/>
            <a:t>Social relations</a:t>
          </a:r>
          <a:endParaRPr lang="en-GB" noProof="0" dirty="0"/>
        </a:p>
      </dgm:t>
    </dgm:pt>
    <dgm:pt modelId="{1A418CD8-394E-4793-ABFE-4D6A7D486394}" type="parTrans" cxnId="{D3BF3569-BBDB-45B6-A1B6-B7A75881C0AC}">
      <dgm:prSet/>
      <dgm:spPr/>
      <dgm:t>
        <a:bodyPr/>
        <a:lstStyle/>
        <a:p>
          <a:endParaRPr lang="en-GB" noProof="0" dirty="0"/>
        </a:p>
      </dgm:t>
    </dgm:pt>
    <dgm:pt modelId="{799619E1-55E2-4E9D-849A-C4314CEDA105}" type="sibTrans" cxnId="{D3BF3569-BBDB-45B6-A1B6-B7A75881C0AC}">
      <dgm:prSet/>
      <dgm:spPr/>
      <dgm:t>
        <a:bodyPr/>
        <a:lstStyle/>
        <a:p>
          <a:endParaRPr lang="en-GB" noProof="0" dirty="0"/>
        </a:p>
      </dgm:t>
    </dgm:pt>
    <dgm:pt modelId="{75BADDAF-44A2-4116-86B1-BD023C4D01A3}" type="pres">
      <dgm:prSet presAssocID="{380767AE-6881-4E4C-8E5F-E701B5F7B1A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1E0682DE-C975-4A98-957D-39874190A241}" type="pres">
      <dgm:prSet presAssocID="{042F6A2A-DCAC-4106-955C-7E850585AA16}" presName="singleCycle" presStyleCnt="0"/>
      <dgm:spPr/>
    </dgm:pt>
    <dgm:pt modelId="{84627F1C-5921-4CEA-BBF1-5E2D1A871E95}" type="pres">
      <dgm:prSet presAssocID="{042F6A2A-DCAC-4106-955C-7E850585AA16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nl-NL"/>
        </a:p>
      </dgm:t>
    </dgm:pt>
    <dgm:pt modelId="{1DB8C21B-C872-4FEE-A02E-E14A819CD976}" type="pres">
      <dgm:prSet presAssocID="{1CD31813-80EF-43D3-BFC3-B7E30C649FBA}" presName="Name56" presStyleLbl="parChTrans1D2" presStyleIdx="0" presStyleCnt="6"/>
      <dgm:spPr/>
      <dgm:t>
        <a:bodyPr/>
        <a:lstStyle/>
        <a:p>
          <a:endParaRPr lang="nl-NL"/>
        </a:p>
      </dgm:t>
    </dgm:pt>
    <dgm:pt modelId="{CE28E8E9-CD2B-4B8B-A43F-D664733B6E0F}" type="pres">
      <dgm:prSet presAssocID="{AFDE6E7B-E95F-4803-8BC2-2E7B81F065DA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1996744-23C9-41D5-8E13-015CBCB174DB}" type="pres">
      <dgm:prSet presAssocID="{76C91D9A-4E41-4159-99A4-2D1D040008C4}" presName="Name56" presStyleLbl="parChTrans1D2" presStyleIdx="1" presStyleCnt="6"/>
      <dgm:spPr/>
      <dgm:t>
        <a:bodyPr/>
        <a:lstStyle/>
        <a:p>
          <a:endParaRPr lang="nl-NL"/>
        </a:p>
      </dgm:t>
    </dgm:pt>
    <dgm:pt modelId="{A09B940E-78AB-4079-B02C-BB0563BEF67B}" type="pres">
      <dgm:prSet presAssocID="{7FAF9387-6E8A-40CE-BD5E-0D68676F0810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81B9BD0-AC4C-42FD-AA83-FD9F2ABC3E5A}" type="pres">
      <dgm:prSet presAssocID="{F99BE304-2CDC-4835-8624-02279F2F0A88}" presName="Name56" presStyleLbl="parChTrans1D2" presStyleIdx="2" presStyleCnt="6"/>
      <dgm:spPr/>
      <dgm:t>
        <a:bodyPr/>
        <a:lstStyle/>
        <a:p>
          <a:endParaRPr lang="nl-NL"/>
        </a:p>
      </dgm:t>
    </dgm:pt>
    <dgm:pt modelId="{7A62046A-2991-4ECD-9EDE-8C8E320A1841}" type="pres">
      <dgm:prSet presAssocID="{655EE325-FC83-4BD5-87CC-51D63B1A6C00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F176361-97BA-4559-8276-156F78BCFACF}" type="pres">
      <dgm:prSet presAssocID="{78EA97F0-B954-4ED1-824C-4D2A6BE89596}" presName="Name56" presStyleLbl="parChTrans1D2" presStyleIdx="3" presStyleCnt="6"/>
      <dgm:spPr/>
      <dgm:t>
        <a:bodyPr/>
        <a:lstStyle/>
        <a:p>
          <a:endParaRPr lang="nl-NL"/>
        </a:p>
      </dgm:t>
    </dgm:pt>
    <dgm:pt modelId="{F502499A-CD04-4DA1-8906-333303553EFB}" type="pres">
      <dgm:prSet presAssocID="{16E7D7B4-7CB5-4718-8459-7695E7850FBF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16A13B-4D3A-43D8-B2CC-22D9FC2A60CB}" type="pres">
      <dgm:prSet presAssocID="{382D80CA-43A7-4028-A24F-C567A2AB7813}" presName="Name56" presStyleLbl="parChTrans1D2" presStyleIdx="4" presStyleCnt="6"/>
      <dgm:spPr/>
      <dgm:t>
        <a:bodyPr/>
        <a:lstStyle/>
        <a:p>
          <a:endParaRPr lang="nl-NL"/>
        </a:p>
      </dgm:t>
    </dgm:pt>
    <dgm:pt modelId="{5A53393B-6EBE-4D2C-91CA-7BC04116FED3}" type="pres">
      <dgm:prSet presAssocID="{BEBFACE4-9FA6-4F37-951C-5AD7F765851A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637F14-D783-4578-87BE-7B6392DAE5F3}" type="pres">
      <dgm:prSet presAssocID="{1A418CD8-394E-4793-ABFE-4D6A7D486394}" presName="Name56" presStyleLbl="parChTrans1D2" presStyleIdx="5" presStyleCnt="6"/>
      <dgm:spPr/>
      <dgm:t>
        <a:bodyPr/>
        <a:lstStyle/>
        <a:p>
          <a:endParaRPr lang="nl-NL"/>
        </a:p>
      </dgm:t>
    </dgm:pt>
    <dgm:pt modelId="{73626CE9-4AC8-4F17-852D-92203D9B0DB2}" type="pres">
      <dgm:prSet presAssocID="{61D537B0-135A-49F1-A2EB-1DAD39DAC6A1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0BAC21D-C9C7-496C-A4E1-777532BE02C2}" srcId="{042F6A2A-DCAC-4106-955C-7E850585AA16}" destId="{BEBFACE4-9FA6-4F37-951C-5AD7F765851A}" srcOrd="4" destOrd="0" parTransId="{382D80CA-43A7-4028-A24F-C567A2AB7813}" sibTransId="{8C9BFE8B-623F-4E2E-BCE1-E85CE72E0477}"/>
    <dgm:cxn modelId="{F4113FFA-844D-4B61-914B-582F20C31332}" type="presOf" srcId="{1A418CD8-394E-4793-ABFE-4D6A7D486394}" destId="{FF637F14-D783-4578-87BE-7B6392DAE5F3}" srcOrd="0" destOrd="0" presId="urn:microsoft.com/office/officeart/2008/layout/RadialCluster"/>
    <dgm:cxn modelId="{FE114D12-DFAE-49AC-899C-20A46DDEF1BE}" srcId="{042F6A2A-DCAC-4106-955C-7E850585AA16}" destId="{7FAF9387-6E8A-40CE-BD5E-0D68676F0810}" srcOrd="1" destOrd="0" parTransId="{76C91D9A-4E41-4159-99A4-2D1D040008C4}" sibTransId="{4F32FCEF-E670-4272-870B-C4C24445B94C}"/>
    <dgm:cxn modelId="{DCAE93CC-25F1-4F7B-A782-CD32CCDEED48}" type="presOf" srcId="{382D80CA-43A7-4028-A24F-C567A2AB7813}" destId="{7F16A13B-4D3A-43D8-B2CC-22D9FC2A60CB}" srcOrd="0" destOrd="0" presId="urn:microsoft.com/office/officeart/2008/layout/RadialCluster"/>
    <dgm:cxn modelId="{A4F8FBBB-DE21-413C-A009-E905040322A8}" type="presOf" srcId="{BEBFACE4-9FA6-4F37-951C-5AD7F765851A}" destId="{5A53393B-6EBE-4D2C-91CA-7BC04116FED3}" srcOrd="0" destOrd="0" presId="urn:microsoft.com/office/officeart/2008/layout/RadialCluster"/>
    <dgm:cxn modelId="{DB55805A-9B61-4A40-B229-C4762F0B09AE}" type="presOf" srcId="{380767AE-6881-4E4C-8E5F-E701B5F7B1AD}" destId="{75BADDAF-44A2-4116-86B1-BD023C4D01A3}" srcOrd="0" destOrd="0" presId="urn:microsoft.com/office/officeart/2008/layout/RadialCluster"/>
    <dgm:cxn modelId="{F15BEA72-BB4C-4506-B44F-D43D150A8FAA}" srcId="{380767AE-6881-4E4C-8E5F-E701B5F7B1AD}" destId="{042F6A2A-DCAC-4106-955C-7E850585AA16}" srcOrd="0" destOrd="0" parTransId="{8C930281-AFD6-407B-B1F5-2C850DAD2C98}" sibTransId="{42804DC6-405E-4A8F-B95C-6ADC6F6CE856}"/>
    <dgm:cxn modelId="{871C12F7-76C2-4961-8AEA-42F211F05686}" srcId="{042F6A2A-DCAC-4106-955C-7E850585AA16}" destId="{16E7D7B4-7CB5-4718-8459-7695E7850FBF}" srcOrd="3" destOrd="0" parTransId="{78EA97F0-B954-4ED1-824C-4D2A6BE89596}" sibTransId="{596E59BF-D6D8-458E-B39D-329CE28DFBD7}"/>
    <dgm:cxn modelId="{23D0F1F9-BF23-466B-BFF9-2A75BA971F37}" srcId="{042F6A2A-DCAC-4106-955C-7E850585AA16}" destId="{AFDE6E7B-E95F-4803-8BC2-2E7B81F065DA}" srcOrd="0" destOrd="0" parTransId="{1CD31813-80EF-43D3-BFC3-B7E30C649FBA}" sibTransId="{AE7B9649-F5E1-438C-841B-49F4EB37C37D}"/>
    <dgm:cxn modelId="{657407F9-BA83-4846-82F4-81785720017C}" srcId="{042F6A2A-DCAC-4106-955C-7E850585AA16}" destId="{655EE325-FC83-4BD5-87CC-51D63B1A6C00}" srcOrd="2" destOrd="0" parTransId="{F99BE304-2CDC-4835-8624-02279F2F0A88}" sibTransId="{B3EBDD30-28DB-4B8C-88C5-11CA932AB3B5}"/>
    <dgm:cxn modelId="{58BDA14C-23A6-4538-BD42-1D99B66765A7}" type="presOf" srcId="{7FAF9387-6E8A-40CE-BD5E-0D68676F0810}" destId="{A09B940E-78AB-4079-B02C-BB0563BEF67B}" srcOrd="0" destOrd="0" presId="urn:microsoft.com/office/officeart/2008/layout/RadialCluster"/>
    <dgm:cxn modelId="{D3BF3569-BBDB-45B6-A1B6-B7A75881C0AC}" srcId="{042F6A2A-DCAC-4106-955C-7E850585AA16}" destId="{61D537B0-135A-49F1-A2EB-1DAD39DAC6A1}" srcOrd="5" destOrd="0" parTransId="{1A418CD8-394E-4793-ABFE-4D6A7D486394}" sibTransId="{799619E1-55E2-4E9D-849A-C4314CEDA105}"/>
    <dgm:cxn modelId="{CFDDAB6D-D27D-4BDB-9CD8-5FB7E754635D}" type="presOf" srcId="{1CD31813-80EF-43D3-BFC3-B7E30C649FBA}" destId="{1DB8C21B-C872-4FEE-A02E-E14A819CD976}" srcOrd="0" destOrd="0" presId="urn:microsoft.com/office/officeart/2008/layout/RadialCluster"/>
    <dgm:cxn modelId="{488B3DD5-A300-43AC-9654-83AD38750CB9}" type="presOf" srcId="{F99BE304-2CDC-4835-8624-02279F2F0A88}" destId="{B81B9BD0-AC4C-42FD-AA83-FD9F2ABC3E5A}" srcOrd="0" destOrd="0" presId="urn:microsoft.com/office/officeart/2008/layout/RadialCluster"/>
    <dgm:cxn modelId="{671F114C-90C5-4F6E-8ACD-836A59CCE9D5}" type="presOf" srcId="{042F6A2A-DCAC-4106-955C-7E850585AA16}" destId="{84627F1C-5921-4CEA-BBF1-5E2D1A871E95}" srcOrd="0" destOrd="0" presId="urn:microsoft.com/office/officeart/2008/layout/RadialCluster"/>
    <dgm:cxn modelId="{B8B93AC0-A1C6-4991-A246-9E176964CE4D}" type="presOf" srcId="{16E7D7B4-7CB5-4718-8459-7695E7850FBF}" destId="{F502499A-CD04-4DA1-8906-333303553EFB}" srcOrd="0" destOrd="0" presId="urn:microsoft.com/office/officeart/2008/layout/RadialCluster"/>
    <dgm:cxn modelId="{C1165CD5-59BE-4FD5-8FA0-FC85FACD9822}" type="presOf" srcId="{AFDE6E7B-E95F-4803-8BC2-2E7B81F065DA}" destId="{CE28E8E9-CD2B-4B8B-A43F-D664733B6E0F}" srcOrd="0" destOrd="0" presId="urn:microsoft.com/office/officeart/2008/layout/RadialCluster"/>
    <dgm:cxn modelId="{B3375CE3-197D-436B-8B7D-BD2E5A93D01B}" type="presOf" srcId="{61D537B0-135A-49F1-A2EB-1DAD39DAC6A1}" destId="{73626CE9-4AC8-4F17-852D-92203D9B0DB2}" srcOrd="0" destOrd="0" presId="urn:microsoft.com/office/officeart/2008/layout/RadialCluster"/>
    <dgm:cxn modelId="{2CCF0C39-5E62-4D2A-B7A4-D044DD981448}" type="presOf" srcId="{76C91D9A-4E41-4159-99A4-2D1D040008C4}" destId="{61996744-23C9-41D5-8E13-015CBCB174DB}" srcOrd="0" destOrd="0" presId="urn:microsoft.com/office/officeart/2008/layout/RadialCluster"/>
    <dgm:cxn modelId="{7B224B83-1BCA-496D-8509-966C20CF3328}" type="presOf" srcId="{655EE325-FC83-4BD5-87CC-51D63B1A6C00}" destId="{7A62046A-2991-4ECD-9EDE-8C8E320A1841}" srcOrd="0" destOrd="0" presId="urn:microsoft.com/office/officeart/2008/layout/RadialCluster"/>
    <dgm:cxn modelId="{AA0D6E40-A611-4C4C-AB2E-E837FA5568D5}" type="presOf" srcId="{78EA97F0-B954-4ED1-824C-4D2A6BE89596}" destId="{BF176361-97BA-4559-8276-156F78BCFACF}" srcOrd="0" destOrd="0" presId="urn:microsoft.com/office/officeart/2008/layout/RadialCluster"/>
    <dgm:cxn modelId="{B0C8AB37-E977-4905-927F-D65970D018CD}" type="presParOf" srcId="{75BADDAF-44A2-4116-86B1-BD023C4D01A3}" destId="{1E0682DE-C975-4A98-957D-39874190A241}" srcOrd="0" destOrd="0" presId="urn:microsoft.com/office/officeart/2008/layout/RadialCluster"/>
    <dgm:cxn modelId="{1321F685-D013-4CD4-A176-5C3722E52496}" type="presParOf" srcId="{1E0682DE-C975-4A98-957D-39874190A241}" destId="{84627F1C-5921-4CEA-BBF1-5E2D1A871E95}" srcOrd="0" destOrd="0" presId="urn:microsoft.com/office/officeart/2008/layout/RadialCluster"/>
    <dgm:cxn modelId="{8560001D-C623-42E1-8A0D-BD955F330F01}" type="presParOf" srcId="{1E0682DE-C975-4A98-957D-39874190A241}" destId="{1DB8C21B-C872-4FEE-A02E-E14A819CD976}" srcOrd="1" destOrd="0" presId="urn:microsoft.com/office/officeart/2008/layout/RadialCluster"/>
    <dgm:cxn modelId="{C42C0DA7-C2B2-41B7-BABF-365AD3C1A9BE}" type="presParOf" srcId="{1E0682DE-C975-4A98-957D-39874190A241}" destId="{CE28E8E9-CD2B-4B8B-A43F-D664733B6E0F}" srcOrd="2" destOrd="0" presId="urn:microsoft.com/office/officeart/2008/layout/RadialCluster"/>
    <dgm:cxn modelId="{0528C58B-8A9F-4E2B-99BE-8AF82A22D87A}" type="presParOf" srcId="{1E0682DE-C975-4A98-957D-39874190A241}" destId="{61996744-23C9-41D5-8E13-015CBCB174DB}" srcOrd="3" destOrd="0" presId="urn:microsoft.com/office/officeart/2008/layout/RadialCluster"/>
    <dgm:cxn modelId="{E22204E1-ED0F-4B9E-9BFA-D38142ABA1EB}" type="presParOf" srcId="{1E0682DE-C975-4A98-957D-39874190A241}" destId="{A09B940E-78AB-4079-B02C-BB0563BEF67B}" srcOrd="4" destOrd="0" presId="urn:microsoft.com/office/officeart/2008/layout/RadialCluster"/>
    <dgm:cxn modelId="{4446F222-3C88-4D31-A1CF-C5B41DAA40FE}" type="presParOf" srcId="{1E0682DE-C975-4A98-957D-39874190A241}" destId="{B81B9BD0-AC4C-42FD-AA83-FD9F2ABC3E5A}" srcOrd="5" destOrd="0" presId="urn:microsoft.com/office/officeart/2008/layout/RadialCluster"/>
    <dgm:cxn modelId="{31D796D5-2878-46E0-8B54-68973CE6610E}" type="presParOf" srcId="{1E0682DE-C975-4A98-957D-39874190A241}" destId="{7A62046A-2991-4ECD-9EDE-8C8E320A1841}" srcOrd="6" destOrd="0" presId="urn:microsoft.com/office/officeart/2008/layout/RadialCluster"/>
    <dgm:cxn modelId="{B32D5BEF-0387-4578-B2A9-F58647E43747}" type="presParOf" srcId="{1E0682DE-C975-4A98-957D-39874190A241}" destId="{BF176361-97BA-4559-8276-156F78BCFACF}" srcOrd="7" destOrd="0" presId="urn:microsoft.com/office/officeart/2008/layout/RadialCluster"/>
    <dgm:cxn modelId="{EDB0C8E2-EFD3-4CE0-B9AA-0ED19C3A3253}" type="presParOf" srcId="{1E0682DE-C975-4A98-957D-39874190A241}" destId="{F502499A-CD04-4DA1-8906-333303553EFB}" srcOrd="8" destOrd="0" presId="urn:microsoft.com/office/officeart/2008/layout/RadialCluster"/>
    <dgm:cxn modelId="{2BF32B14-DB80-4619-B4EA-2C3FF5807AB7}" type="presParOf" srcId="{1E0682DE-C975-4A98-957D-39874190A241}" destId="{7F16A13B-4D3A-43D8-B2CC-22D9FC2A60CB}" srcOrd="9" destOrd="0" presId="urn:microsoft.com/office/officeart/2008/layout/RadialCluster"/>
    <dgm:cxn modelId="{C23C7388-FD41-43C6-A960-C6F02518B55F}" type="presParOf" srcId="{1E0682DE-C975-4A98-957D-39874190A241}" destId="{5A53393B-6EBE-4D2C-91CA-7BC04116FED3}" srcOrd="10" destOrd="0" presId="urn:microsoft.com/office/officeart/2008/layout/RadialCluster"/>
    <dgm:cxn modelId="{A42887D0-041C-4726-ADA9-9369F7F76E9B}" type="presParOf" srcId="{1E0682DE-C975-4A98-957D-39874190A241}" destId="{FF637F14-D783-4578-87BE-7B6392DAE5F3}" srcOrd="11" destOrd="0" presId="urn:microsoft.com/office/officeart/2008/layout/RadialCluster"/>
    <dgm:cxn modelId="{7B846224-A99E-4B1F-90E2-AA9BA2F80B6D}" type="presParOf" srcId="{1E0682DE-C975-4A98-957D-39874190A241}" destId="{73626CE9-4AC8-4F17-852D-92203D9B0DB2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95BCD-6C1D-CA43-BDCB-1332216306B8}">
      <dsp:nvSpPr>
        <dsp:cNvPr id="0" name=""/>
        <dsp:cNvSpPr/>
      </dsp:nvSpPr>
      <dsp:spPr>
        <a:xfrm>
          <a:off x="2178616" y="0"/>
          <a:ext cx="1089308" cy="853657"/>
        </a:xfrm>
        <a:prstGeom prst="trapezoid">
          <a:avLst>
            <a:gd name="adj" fmla="val 63802"/>
          </a:avLst>
        </a:prstGeom>
        <a:solidFill>
          <a:srgbClr val="FFC000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/>
            <a:t>Self-actualization</a:t>
          </a:r>
          <a:endParaRPr lang="en-GB" sz="1300" kern="1200" noProof="0" dirty="0"/>
        </a:p>
      </dsp:txBody>
      <dsp:txXfrm>
        <a:off x="2178616" y="0"/>
        <a:ext cx="1089308" cy="853657"/>
      </dsp:txXfrm>
    </dsp:sp>
    <dsp:sp modelId="{A6BF05EE-9F50-EE4C-A27C-D15FCA8C1456}">
      <dsp:nvSpPr>
        <dsp:cNvPr id="0" name=""/>
        <dsp:cNvSpPr/>
      </dsp:nvSpPr>
      <dsp:spPr>
        <a:xfrm>
          <a:off x="1633962" y="853657"/>
          <a:ext cx="2178616" cy="853657"/>
        </a:xfrm>
        <a:prstGeom prst="trapezoid">
          <a:avLst>
            <a:gd name="adj" fmla="val 63802"/>
          </a:avLst>
        </a:prstGeom>
        <a:solidFill>
          <a:srgbClr val="FFFD78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/>
            <a:t>(Self) esteem</a:t>
          </a:r>
          <a:endParaRPr lang="en-GB" sz="1300" kern="1200" noProof="0" dirty="0"/>
        </a:p>
      </dsp:txBody>
      <dsp:txXfrm>
        <a:off x="2015220" y="853657"/>
        <a:ext cx="1416100" cy="853657"/>
      </dsp:txXfrm>
    </dsp:sp>
    <dsp:sp modelId="{9DD0839A-767C-184A-BF61-BF6FCDD93D62}">
      <dsp:nvSpPr>
        <dsp:cNvPr id="0" name=""/>
        <dsp:cNvSpPr/>
      </dsp:nvSpPr>
      <dsp:spPr>
        <a:xfrm>
          <a:off x="1089308" y="1707314"/>
          <a:ext cx="3267924" cy="853657"/>
        </a:xfrm>
        <a:prstGeom prst="trapezoid">
          <a:avLst>
            <a:gd name="adj" fmla="val 63802"/>
          </a:avLst>
        </a:prstGeom>
        <a:solidFill>
          <a:srgbClr val="73FB79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/>
            <a:t>Love/Belonging needs</a:t>
          </a:r>
          <a:endParaRPr lang="en-GB" sz="1300" kern="1200" noProof="0" dirty="0"/>
        </a:p>
      </dsp:txBody>
      <dsp:txXfrm>
        <a:off x="1661195" y="1707314"/>
        <a:ext cx="2124150" cy="853657"/>
      </dsp:txXfrm>
    </dsp:sp>
    <dsp:sp modelId="{00BC4C30-B0ED-2744-8C6F-C6F03137F95B}">
      <dsp:nvSpPr>
        <dsp:cNvPr id="0" name=""/>
        <dsp:cNvSpPr/>
      </dsp:nvSpPr>
      <dsp:spPr>
        <a:xfrm>
          <a:off x="544654" y="2560972"/>
          <a:ext cx="4357232" cy="853657"/>
        </a:xfrm>
        <a:prstGeom prst="trapezoid">
          <a:avLst>
            <a:gd name="adj" fmla="val 63802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/>
            <a:t>Safety needs</a:t>
          </a:r>
          <a:endParaRPr lang="en-GB" sz="1300" kern="1200" noProof="0" dirty="0"/>
        </a:p>
      </dsp:txBody>
      <dsp:txXfrm>
        <a:off x="1307169" y="2560972"/>
        <a:ext cx="2832201" cy="853657"/>
      </dsp:txXfrm>
    </dsp:sp>
    <dsp:sp modelId="{0EA63962-7580-0F4F-878D-91FE93ABF48D}">
      <dsp:nvSpPr>
        <dsp:cNvPr id="0" name=""/>
        <dsp:cNvSpPr/>
      </dsp:nvSpPr>
      <dsp:spPr>
        <a:xfrm>
          <a:off x="0" y="3414629"/>
          <a:ext cx="5446541" cy="853657"/>
        </a:xfrm>
        <a:prstGeom prst="trapezoid">
          <a:avLst>
            <a:gd name="adj" fmla="val 63802"/>
          </a:avLst>
        </a:prstGeom>
        <a:solidFill>
          <a:srgbClr val="FF7E79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/>
            <a:t>Physiological needs</a:t>
          </a:r>
          <a:endParaRPr lang="en-GB" sz="1300" kern="1200" noProof="0" dirty="0"/>
        </a:p>
      </dsp:txBody>
      <dsp:txXfrm>
        <a:off x="953144" y="3414629"/>
        <a:ext cx="3540251" cy="853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95BCD-6C1D-CA43-BDCB-1332216306B8}">
      <dsp:nvSpPr>
        <dsp:cNvPr id="0" name=""/>
        <dsp:cNvSpPr/>
      </dsp:nvSpPr>
      <dsp:spPr>
        <a:xfrm>
          <a:off x="2241709" y="0"/>
          <a:ext cx="1494472" cy="1063191"/>
        </a:xfrm>
        <a:prstGeom prst="trapezoid">
          <a:avLst>
            <a:gd name="adj" fmla="val 70282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smtClean="0"/>
            <a:t>Honour</a:t>
          </a:r>
          <a:endParaRPr lang="en-GB" sz="1700" kern="1200" noProof="0" dirty="0"/>
        </a:p>
      </dsp:txBody>
      <dsp:txXfrm>
        <a:off x="2241709" y="0"/>
        <a:ext cx="1494472" cy="1063191"/>
      </dsp:txXfrm>
    </dsp:sp>
    <dsp:sp modelId="{A6BF05EE-9F50-EE4C-A27C-D15FCA8C1456}">
      <dsp:nvSpPr>
        <dsp:cNvPr id="0" name=""/>
        <dsp:cNvSpPr/>
      </dsp:nvSpPr>
      <dsp:spPr>
        <a:xfrm>
          <a:off x="1494472" y="1063191"/>
          <a:ext cx="2988945" cy="1063191"/>
        </a:xfrm>
        <a:prstGeom prst="trapezoid">
          <a:avLst>
            <a:gd name="adj" fmla="val 70282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Good</a:t>
          </a:r>
          <a:r>
            <a:rPr lang="nl-NL" sz="1700" kern="1200" dirty="0" smtClean="0"/>
            <a:t> </a:t>
          </a:r>
          <a:r>
            <a:rPr lang="en-GB" sz="1700" kern="1200" noProof="0" dirty="0" smtClean="0"/>
            <a:t>name/Reputation</a:t>
          </a:r>
          <a:endParaRPr lang="en-GB" sz="1700" kern="1200" noProof="0" dirty="0"/>
        </a:p>
      </dsp:txBody>
      <dsp:txXfrm>
        <a:off x="2017538" y="1063191"/>
        <a:ext cx="1942814" cy="1063191"/>
      </dsp:txXfrm>
    </dsp:sp>
    <dsp:sp modelId="{9DD0839A-767C-184A-BF61-BF6FCDD93D62}">
      <dsp:nvSpPr>
        <dsp:cNvPr id="0" name=""/>
        <dsp:cNvSpPr/>
      </dsp:nvSpPr>
      <dsp:spPr>
        <a:xfrm>
          <a:off x="747236" y="2126382"/>
          <a:ext cx="4483418" cy="1063191"/>
        </a:xfrm>
        <a:prstGeom prst="trapezoid">
          <a:avLst>
            <a:gd name="adj" fmla="val 70282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Needs</a:t>
          </a:r>
          <a:r>
            <a:rPr lang="nl-NL" sz="1700" kern="1200" dirty="0" smtClean="0"/>
            <a:t> </a:t>
          </a:r>
          <a:r>
            <a:rPr lang="en-GB" sz="1700" kern="1200" noProof="0" dirty="0" smtClean="0"/>
            <a:t>to</a:t>
          </a:r>
          <a:r>
            <a:rPr lang="nl-NL" sz="1700" kern="1200" dirty="0" smtClean="0"/>
            <a:t> </a:t>
          </a:r>
          <a:r>
            <a:rPr lang="en-GB" sz="1700" kern="1200" noProof="0" dirty="0" smtClean="0"/>
            <a:t>please</a:t>
          </a:r>
          <a:endParaRPr lang="en-GB" sz="1700" kern="1200" noProof="0" dirty="0"/>
        </a:p>
      </dsp:txBody>
      <dsp:txXfrm>
        <a:off x="1531834" y="2126382"/>
        <a:ext cx="2914221" cy="1063191"/>
      </dsp:txXfrm>
    </dsp:sp>
    <dsp:sp modelId="{00BC4C30-B0ED-2744-8C6F-C6F03137F95B}">
      <dsp:nvSpPr>
        <dsp:cNvPr id="0" name=""/>
        <dsp:cNvSpPr/>
      </dsp:nvSpPr>
      <dsp:spPr>
        <a:xfrm>
          <a:off x="0" y="3189573"/>
          <a:ext cx="5977891" cy="1063191"/>
        </a:xfrm>
        <a:prstGeom prst="trapezoid">
          <a:avLst>
            <a:gd name="adj" fmla="val 70282"/>
          </a:avLst>
        </a:prstGeom>
        <a:solidFill>
          <a:srgbClr val="FF7E79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Primary needs</a:t>
          </a:r>
          <a:endParaRPr lang="en-GB" sz="1700" kern="1200" noProof="0" dirty="0"/>
        </a:p>
      </dsp:txBody>
      <dsp:txXfrm>
        <a:off x="1046130" y="3189573"/>
        <a:ext cx="3885629" cy="1063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27F1C-5921-4CEA-BBF1-5E2D1A871E95}">
      <dsp:nvSpPr>
        <dsp:cNvPr id="0" name=""/>
        <dsp:cNvSpPr/>
      </dsp:nvSpPr>
      <dsp:spPr>
        <a:xfrm>
          <a:off x="3297634" y="1358503"/>
          <a:ext cx="1164431" cy="1164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/>
            <a:t>Communication problems</a:t>
          </a:r>
          <a:endParaRPr lang="en-GB" sz="1000" kern="1200" noProof="0" dirty="0"/>
        </a:p>
      </dsp:txBody>
      <dsp:txXfrm>
        <a:off x="3354477" y="1415346"/>
        <a:ext cx="1050745" cy="1050745"/>
      </dsp:txXfrm>
    </dsp:sp>
    <dsp:sp modelId="{1DB8C21B-C872-4FEE-A02E-E14A819CD976}">
      <dsp:nvSpPr>
        <dsp:cNvPr id="0" name=""/>
        <dsp:cNvSpPr/>
      </dsp:nvSpPr>
      <dsp:spPr>
        <a:xfrm rot="16200000">
          <a:off x="3590849" y="1069502"/>
          <a:ext cx="5780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8000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8E8E9-CD2B-4B8B-A43F-D664733B6E0F}">
      <dsp:nvSpPr>
        <dsp:cNvPr id="0" name=""/>
        <dsp:cNvSpPr/>
      </dsp:nvSpPr>
      <dsp:spPr>
        <a:xfrm>
          <a:off x="3489765" y="333"/>
          <a:ext cx="780169" cy="780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/>
            <a:t>Language</a:t>
          </a:r>
          <a:endParaRPr lang="en-GB" sz="1000" kern="1200" noProof="0" dirty="0"/>
        </a:p>
      </dsp:txBody>
      <dsp:txXfrm>
        <a:off x="3527850" y="38418"/>
        <a:ext cx="703999" cy="703999"/>
      </dsp:txXfrm>
    </dsp:sp>
    <dsp:sp modelId="{61996744-23C9-41D5-8E13-015CBCB174DB}">
      <dsp:nvSpPr>
        <dsp:cNvPr id="0" name=""/>
        <dsp:cNvSpPr/>
      </dsp:nvSpPr>
      <dsp:spPr>
        <a:xfrm rot="19800000">
          <a:off x="4433422" y="1497680"/>
          <a:ext cx="4275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585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B940E-78AB-4079-B02C-BB0563BEF67B}">
      <dsp:nvSpPr>
        <dsp:cNvPr id="0" name=""/>
        <dsp:cNvSpPr/>
      </dsp:nvSpPr>
      <dsp:spPr>
        <a:xfrm>
          <a:off x="4832365" y="775484"/>
          <a:ext cx="780169" cy="780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/>
            <a:t>Values</a:t>
          </a:r>
          <a:endParaRPr lang="en-GB" sz="1500" kern="1200" noProof="0" dirty="0"/>
        </a:p>
      </dsp:txBody>
      <dsp:txXfrm>
        <a:off x="4870450" y="813569"/>
        <a:ext cx="703999" cy="703999"/>
      </dsp:txXfrm>
    </dsp:sp>
    <dsp:sp modelId="{B81B9BD0-AC4C-42FD-AA83-FD9F2ABC3E5A}">
      <dsp:nvSpPr>
        <dsp:cNvPr id="0" name=""/>
        <dsp:cNvSpPr/>
      </dsp:nvSpPr>
      <dsp:spPr>
        <a:xfrm rot="1800000">
          <a:off x="4433422" y="2383757"/>
          <a:ext cx="4275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585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2046A-2991-4ECD-9EDE-8C8E320A1841}">
      <dsp:nvSpPr>
        <dsp:cNvPr id="0" name=""/>
        <dsp:cNvSpPr/>
      </dsp:nvSpPr>
      <dsp:spPr>
        <a:xfrm>
          <a:off x="4832365" y="2325784"/>
          <a:ext cx="780169" cy="780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Customs</a:t>
          </a:r>
          <a:endParaRPr lang="en-GB" sz="1100" kern="1200" noProof="0" dirty="0"/>
        </a:p>
      </dsp:txBody>
      <dsp:txXfrm>
        <a:off x="4870450" y="2363869"/>
        <a:ext cx="703999" cy="703999"/>
      </dsp:txXfrm>
    </dsp:sp>
    <dsp:sp modelId="{BF176361-97BA-4559-8276-156F78BCFACF}">
      <dsp:nvSpPr>
        <dsp:cNvPr id="0" name=""/>
        <dsp:cNvSpPr/>
      </dsp:nvSpPr>
      <dsp:spPr>
        <a:xfrm rot="5400000">
          <a:off x="3590849" y="2811935"/>
          <a:ext cx="5780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8000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2499A-CD04-4DA1-8906-333303553EFB}">
      <dsp:nvSpPr>
        <dsp:cNvPr id="0" name=""/>
        <dsp:cNvSpPr/>
      </dsp:nvSpPr>
      <dsp:spPr>
        <a:xfrm>
          <a:off x="3489765" y="3100935"/>
          <a:ext cx="780169" cy="780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/>
            <a:t>Non verbal codes</a:t>
          </a:r>
          <a:endParaRPr lang="en-GB" sz="1500" kern="1200" noProof="0" dirty="0"/>
        </a:p>
      </dsp:txBody>
      <dsp:txXfrm>
        <a:off x="3527850" y="3139020"/>
        <a:ext cx="703999" cy="703999"/>
      </dsp:txXfrm>
    </dsp:sp>
    <dsp:sp modelId="{7F16A13B-4D3A-43D8-B2CC-22D9FC2A60CB}">
      <dsp:nvSpPr>
        <dsp:cNvPr id="0" name=""/>
        <dsp:cNvSpPr/>
      </dsp:nvSpPr>
      <dsp:spPr>
        <a:xfrm rot="9000000">
          <a:off x="2898691" y="2383757"/>
          <a:ext cx="4275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585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3393B-6EBE-4D2C-91CA-7BC04116FED3}">
      <dsp:nvSpPr>
        <dsp:cNvPr id="0" name=""/>
        <dsp:cNvSpPr/>
      </dsp:nvSpPr>
      <dsp:spPr>
        <a:xfrm>
          <a:off x="2147165" y="2325784"/>
          <a:ext cx="780169" cy="780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World vision</a:t>
          </a:r>
          <a:endParaRPr lang="en-GB" sz="1600" kern="1200" noProof="0" dirty="0"/>
        </a:p>
      </dsp:txBody>
      <dsp:txXfrm>
        <a:off x="2185250" y="2363869"/>
        <a:ext cx="703999" cy="703999"/>
      </dsp:txXfrm>
    </dsp:sp>
    <dsp:sp modelId="{FF637F14-D783-4578-87BE-7B6392DAE5F3}">
      <dsp:nvSpPr>
        <dsp:cNvPr id="0" name=""/>
        <dsp:cNvSpPr/>
      </dsp:nvSpPr>
      <dsp:spPr>
        <a:xfrm rot="12600000">
          <a:off x="2898691" y="1497680"/>
          <a:ext cx="4275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585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6CE9-4AC8-4F17-852D-92203D9B0DB2}">
      <dsp:nvSpPr>
        <dsp:cNvPr id="0" name=""/>
        <dsp:cNvSpPr/>
      </dsp:nvSpPr>
      <dsp:spPr>
        <a:xfrm>
          <a:off x="2147165" y="775484"/>
          <a:ext cx="780169" cy="780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Social relations</a:t>
          </a:r>
          <a:endParaRPr lang="en-GB" sz="1100" kern="1200" noProof="0" dirty="0"/>
        </a:p>
      </dsp:txBody>
      <dsp:txXfrm>
        <a:off x="2185250" y="813569"/>
        <a:ext cx="703999" cy="70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0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l">
              <a:defRPr sz="1200"/>
            </a:lvl1pPr>
          </a:lstStyle>
          <a:p>
            <a:endParaRPr lang="en-GB" sz="10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2"/>
            <a:ext cx="3076363" cy="511730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r">
              <a:defRPr sz="1200"/>
            </a:lvl1pPr>
          </a:lstStyle>
          <a:p>
            <a:fld id="{D7B28E15-C80A-49DB-9993-5372916DD3CA}" type="datetimeFigureOut">
              <a:rPr lang="en-GB" sz="1000"/>
              <a:t>17/05/2016</a:t>
            </a:fld>
            <a:endParaRPr lang="en-GB" sz="1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0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l">
              <a:defRPr sz="1200"/>
            </a:lvl1pPr>
          </a:lstStyle>
          <a:p>
            <a:endParaRPr lang="en-GB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1730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r">
              <a:defRPr sz="1200"/>
            </a:lvl1pPr>
          </a:lstStyle>
          <a:p>
            <a:fld id="{C8F10A95-73CB-4BA7-B49E-4DE69BABDD31}" type="slidenum">
              <a:rPr lang="en-GB" sz="1000"/>
              <a:t>‹nr.›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034860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288925"/>
            <a:ext cx="6140450" cy="460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2" tIns="47377" rIns="94752" bIns="473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5396433"/>
            <a:ext cx="5679440" cy="4070585"/>
          </a:xfrm>
          <a:prstGeom prst="rect">
            <a:avLst/>
          </a:prstGeom>
        </p:spPr>
        <p:txBody>
          <a:bodyPr vert="horz" lIns="94752" tIns="47377" rIns="94752" bIns="473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011470" y="9721107"/>
            <a:ext cx="3076363" cy="511730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ctr">
              <a:defRPr sz="1200"/>
            </a:lvl1pPr>
          </a:lstStyle>
          <a:p>
            <a:fld id="{58A27AB3-46B6-4294-8256-BE038990711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4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288925"/>
            <a:ext cx="6140450" cy="4605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7AB3-46B6-4294-8256-BE038990711E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88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7AB3-46B6-4294-8256-BE038990711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5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7AB3-46B6-4294-8256-BE038990711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3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aseline="0" noProof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7AB3-46B6-4294-8256-BE038990711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8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7AB3-46B6-4294-8256-BE038990711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20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aseline="0" noProof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7AB3-46B6-4294-8256-BE038990711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5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7AB3-46B6-4294-8256-BE038990711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6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noProof="0" dirty="0" smtClean="0"/>
              <a:t>.</a:t>
            </a:r>
            <a:endParaRPr lang="en-GB" baseline="0" noProof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7AB3-46B6-4294-8256-BE038990711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10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7AB3-46B6-4294-8256-BE038990711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945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7AB3-46B6-4294-8256-BE038990711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3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03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9147849" cy="1392018"/>
            <a:chOff x="0" y="0"/>
            <a:chExt cx="9147849" cy="139201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9" t="12534"/>
            <a:stretch/>
          </p:blipFill>
          <p:spPr>
            <a:xfrm>
              <a:off x="0" y="0"/>
              <a:ext cx="9147849" cy="139201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6" t="12534" r="76087"/>
            <a:stretch/>
          </p:blipFill>
          <p:spPr>
            <a:xfrm>
              <a:off x="0" y="0"/>
              <a:ext cx="1065213" cy="139201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9" y="654050"/>
            <a:ext cx="5450115" cy="553998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</a:t>
            </a:r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266825"/>
            <a:ext cx="8824913" cy="415766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78600" y="855435"/>
            <a:ext cx="2246312" cy="307777"/>
          </a:xfr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813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12534"/>
          <a:stretch/>
        </p:blipFill>
        <p:spPr>
          <a:xfrm>
            <a:off x="0" y="0"/>
            <a:ext cx="9147849" cy="1392018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66826"/>
            <a:ext cx="8824913" cy="415766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9" y="230400"/>
            <a:ext cx="7758113" cy="461665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92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543050"/>
            <a:ext cx="7759700" cy="3881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58113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2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543050"/>
            <a:ext cx="7759700" cy="3881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4"/>
                </a:solidFill>
              </a:defRPr>
            </a:lvl1pPr>
            <a:lvl2pPr marL="457200" indent="0">
              <a:lnSpc>
                <a:spcPct val="100000"/>
              </a:lnSpc>
              <a:buNone/>
              <a:defRPr sz="3000"/>
            </a:lvl2pPr>
            <a:lvl3pPr marL="914400" indent="0">
              <a:lnSpc>
                <a:spcPct val="100000"/>
              </a:lnSpc>
              <a:buNone/>
              <a:defRPr sz="3000"/>
            </a:lvl3pPr>
            <a:lvl4pPr marL="1371600" indent="0">
              <a:lnSpc>
                <a:spcPct val="100000"/>
              </a:lnSpc>
              <a:buNone/>
              <a:defRPr sz="3000"/>
            </a:lvl4pPr>
            <a:lvl5pPr marL="1828800" indent="0">
              <a:lnSpc>
                <a:spcPct val="100000"/>
              </a:lnSpc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3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625" r="227" b="79825"/>
          <a:stretch/>
        </p:blipFill>
        <p:spPr>
          <a:xfrm>
            <a:off x="0" y="0"/>
            <a:ext cx="9144000" cy="1264024"/>
          </a:xfrm>
          <a:prstGeom prst="rect">
            <a:avLst/>
          </a:prstGeom>
        </p:spPr>
      </p:pic>
      <p:sp>
        <p:nvSpPr>
          <p:cNvPr id="1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956810" y="1281113"/>
            <a:ext cx="3868103" cy="429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4"/>
                </a:solidFill>
              </a:defRPr>
            </a:lvl1pPr>
            <a:lvl2pPr marL="457200" indent="0">
              <a:lnSpc>
                <a:spcPct val="100000"/>
              </a:lnSpc>
              <a:buNone/>
              <a:defRPr sz="3000"/>
            </a:lvl2pPr>
            <a:lvl3pPr marL="914400" indent="0">
              <a:lnSpc>
                <a:spcPct val="100000"/>
              </a:lnSpc>
              <a:buNone/>
              <a:defRPr sz="3000"/>
            </a:lvl3pPr>
            <a:lvl4pPr marL="1371600" indent="0">
              <a:lnSpc>
                <a:spcPct val="100000"/>
              </a:lnSpc>
              <a:buNone/>
              <a:defRPr sz="3000"/>
            </a:lvl4pPr>
            <a:lvl5pPr marL="1828800" indent="0">
              <a:lnSpc>
                <a:spcPct val="100000"/>
              </a:lnSpc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065214" y="1543050"/>
            <a:ext cx="3744912" cy="3881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72988"/>
            <a:ext cx="88249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0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625" r="227" b="79825"/>
          <a:stretch/>
        </p:blipFill>
        <p:spPr>
          <a:xfrm>
            <a:off x="0" y="0"/>
            <a:ext cx="9144000" cy="1264024"/>
          </a:xfrm>
          <a:prstGeom prst="rect">
            <a:avLst/>
          </a:prstGeom>
        </p:spPr>
      </p:pic>
      <p:sp>
        <p:nvSpPr>
          <p:cNvPr id="1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065214" y="1281113"/>
            <a:ext cx="7759700" cy="429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4"/>
                </a:solidFill>
              </a:defRPr>
            </a:lvl1pPr>
            <a:lvl2pPr marL="457200" indent="0">
              <a:lnSpc>
                <a:spcPct val="100000"/>
              </a:lnSpc>
              <a:buNone/>
              <a:defRPr sz="3000"/>
            </a:lvl2pPr>
            <a:lvl3pPr marL="914400" indent="0">
              <a:lnSpc>
                <a:spcPct val="100000"/>
              </a:lnSpc>
              <a:buNone/>
              <a:defRPr sz="3000"/>
            </a:lvl3pPr>
            <a:lvl4pPr marL="1371600" indent="0">
              <a:lnSpc>
                <a:spcPct val="100000"/>
              </a:lnSpc>
              <a:buNone/>
              <a:defRPr sz="3000"/>
            </a:lvl4pPr>
            <a:lvl5pPr marL="1828800" indent="0">
              <a:lnSpc>
                <a:spcPct val="100000"/>
              </a:lnSpc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272988"/>
            <a:ext cx="88249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7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4"/>
                </a:solidFill>
              </a:defRPr>
            </a:lvl1pPr>
            <a:lvl2pPr marL="457200" indent="0">
              <a:lnSpc>
                <a:spcPct val="100000"/>
              </a:lnSpc>
              <a:buNone/>
              <a:defRPr sz="3000"/>
            </a:lvl2pPr>
            <a:lvl3pPr marL="914400" indent="0">
              <a:lnSpc>
                <a:spcPct val="100000"/>
              </a:lnSpc>
              <a:buNone/>
              <a:defRPr sz="3000"/>
            </a:lvl3pPr>
            <a:lvl4pPr marL="1371600" indent="0">
              <a:lnSpc>
                <a:spcPct val="100000"/>
              </a:lnSpc>
              <a:buNone/>
              <a:defRPr sz="3000"/>
            </a:lvl4pPr>
            <a:lvl5pPr marL="1828800" indent="0">
              <a:lnSpc>
                <a:spcPct val="100000"/>
              </a:lnSpc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71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64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9147849" cy="1392018"/>
            <a:chOff x="0" y="0"/>
            <a:chExt cx="9147849" cy="139201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9" t="12534"/>
            <a:stretch/>
          </p:blipFill>
          <p:spPr>
            <a:xfrm>
              <a:off x="0" y="0"/>
              <a:ext cx="9147849" cy="139201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6" t="12534" r="76087"/>
            <a:stretch/>
          </p:blipFill>
          <p:spPr>
            <a:xfrm>
              <a:off x="0" y="0"/>
              <a:ext cx="1065213" cy="139201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9" y="654050"/>
            <a:ext cx="5450115" cy="553998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</a:t>
            </a:r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266826"/>
            <a:ext cx="8824913" cy="415766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78600" y="855435"/>
            <a:ext cx="2246312" cy="307777"/>
          </a:xfr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342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12534"/>
          <a:stretch/>
        </p:blipFill>
        <p:spPr>
          <a:xfrm>
            <a:off x="0" y="0"/>
            <a:ext cx="9147849" cy="1392018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66826"/>
            <a:ext cx="8824913" cy="415766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9" y="230400"/>
            <a:ext cx="7758113" cy="461665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84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9147849" cy="1392018"/>
            <a:chOff x="0" y="0"/>
            <a:chExt cx="9147849" cy="139201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9" t="12534"/>
            <a:stretch/>
          </p:blipFill>
          <p:spPr>
            <a:xfrm>
              <a:off x="0" y="0"/>
              <a:ext cx="9147849" cy="13920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6" t="12534" r="76087"/>
            <a:stretch/>
          </p:blipFill>
          <p:spPr>
            <a:xfrm>
              <a:off x="0" y="0"/>
              <a:ext cx="1065213" cy="139201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9" y="654050"/>
            <a:ext cx="5450115" cy="553998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</a:t>
            </a:r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266826"/>
            <a:ext cx="8824913" cy="415766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78600" y="855435"/>
            <a:ext cx="2246312" cy="307777"/>
          </a:xfr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90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543050"/>
            <a:ext cx="7759700" cy="3881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58113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9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543050"/>
            <a:ext cx="7759700" cy="3881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457200" indent="0">
              <a:lnSpc>
                <a:spcPct val="100000"/>
              </a:lnSpc>
              <a:buNone/>
              <a:defRPr sz="3000"/>
            </a:lvl2pPr>
            <a:lvl3pPr marL="914400" indent="0">
              <a:lnSpc>
                <a:spcPct val="100000"/>
              </a:lnSpc>
              <a:buNone/>
              <a:defRPr sz="3000"/>
            </a:lvl3pPr>
            <a:lvl4pPr marL="1371600" indent="0">
              <a:lnSpc>
                <a:spcPct val="100000"/>
              </a:lnSpc>
              <a:buNone/>
              <a:defRPr sz="3000"/>
            </a:lvl4pPr>
            <a:lvl5pPr marL="1828800" indent="0">
              <a:lnSpc>
                <a:spcPct val="100000"/>
              </a:lnSpc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7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625" r="227" b="79825"/>
          <a:stretch/>
        </p:blipFill>
        <p:spPr>
          <a:xfrm>
            <a:off x="0" y="0"/>
            <a:ext cx="9144000" cy="1264024"/>
          </a:xfrm>
          <a:prstGeom prst="rect">
            <a:avLst/>
          </a:prstGeom>
        </p:spPr>
      </p:pic>
      <p:sp>
        <p:nvSpPr>
          <p:cNvPr id="1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956810" y="1281113"/>
            <a:ext cx="3868103" cy="429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457200" indent="0">
              <a:lnSpc>
                <a:spcPct val="100000"/>
              </a:lnSpc>
              <a:buNone/>
              <a:defRPr sz="3000"/>
            </a:lvl2pPr>
            <a:lvl3pPr marL="914400" indent="0">
              <a:lnSpc>
                <a:spcPct val="100000"/>
              </a:lnSpc>
              <a:buNone/>
              <a:defRPr sz="3000"/>
            </a:lvl3pPr>
            <a:lvl4pPr marL="1371600" indent="0">
              <a:lnSpc>
                <a:spcPct val="100000"/>
              </a:lnSpc>
              <a:buNone/>
              <a:defRPr sz="3000"/>
            </a:lvl4pPr>
            <a:lvl5pPr marL="1828800" indent="0">
              <a:lnSpc>
                <a:spcPct val="100000"/>
              </a:lnSpc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065214" y="1543050"/>
            <a:ext cx="3744912" cy="3881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72988"/>
            <a:ext cx="882491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3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625" r="227" b="79825"/>
          <a:stretch/>
        </p:blipFill>
        <p:spPr>
          <a:xfrm>
            <a:off x="0" y="0"/>
            <a:ext cx="9144000" cy="1264024"/>
          </a:xfrm>
          <a:prstGeom prst="rect">
            <a:avLst/>
          </a:prstGeom>
        </p:spPr>
      </p:pic>
      <p:sp>
        <p:nvSpPr>
          <p:cNvPr id="1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065214" y="1281113"/>
            <a:ext cx="7759700" cy="429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457200" indent="0">
              <a:lnSpc>
                <a:spcPct val="100000"/>
              </a:lnSpc>
              <a:buNone/>
              <a:defRPr sz="3000"/>
            </a:lvl2pPr>
            <a:lvl3pPr marL="914400" indent="0">
              <a:lnSpc>
                <a:spcPct val="100000"/>
              </a:lnSpc>
              <a:buNone/>
              <a:defRPr sz="3000"/>
            </a:lvl3pPr>
            <a:lvl4pPr marL="1371600" indent="0">
              <a:lnSpc>
                <a:spcPct val="100000"/>
              </a:lnSpc>
              <a:buNone/>
              <a:defRPr sz="3000"/>
            </a:lvl4pPr>
            <a:lvl5pPr marL="1828800" indent="0">
              <a:lnSpc>
                <a:spcPct val="100000"/>
              </a:lnSpc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272988"/>
            <a:ext cx="882491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457200" indent="0">
              <a:lnSpc>
                <a:spcPct val="100000"/>
              </a:lnSpc>
              <a:buNone/>
              <a:defRPr sz="3000"/>
            </a:lvl2pPr>
            <a:lvl3pPr marL="914400" indent="0">
              <a:lnSpc>
                <a:spcPct val="100000"/>
              </a:lnSpc>
              <a:buNone/>
              <a:defRPr sz="3000"/>
            </a:lvl3pPr>
            <a:lvl4pPr marL="1371600" indent="0">
              <a:lnSpc>
                <a:spcPct val="100000"/>
              </a:lnSpc>
              <a:buNone/>
              <a:defRPr sz="3000"/>
            </a:lvl4pPr>
            <a:lvl5pPr marL="1828800" indent="0">
              <a:lnSpc>
                <a:spcPct val="100000"/>
              </a:lnSpc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38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94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12534"/>
          <a:stretch/>
        </p:blipFill>
        <p:spPr>
          <a:xfrm>
            <a:off x="0" y="0"/>
            <a:ext cx="9147849" cy="1392018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66826"/>
            <a:ext cx="8824913" cy="415766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9" y="230400"/>
            <a:ext cx="7758113" cy="461665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84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543050"/>
            <a:ext cx="7759700" cy="3881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58113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6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543050"/>
            <a:ext cx="7759700" cy="3881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3000"/>
            </a:lvl2pPr>
            <a:lvl3pPr marL="914400" indent="0">
              <a:lnSpc>
                <a:spcPct val="100000"/>
              </a:lnSpc>
              <a:buNone/>
              <a:defRPr sz="3000"/>
            </a:lvl3pPr>
            <a:lvl4pPr marL="1371600" indent="0">
              <a:lnSpc>
                <a:spcPct val="100000"/>
              </a:lnSpc>
              <a:buNone/>
              <a:defRPr sz="3000"/>
            </a:lvl4pPr>
            <a:lvl5pPr marL="1828800" indent="0">
              <a:lnSpc>
                <a:spcPct val="100000"/>
              </a:lnSpc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2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625" r="227" b="79825"/>
          <a:stretch/>
        </p:blipFill>
        <p:spPr>
          <a:xfrm>
            <a:off x="0" y="0"/>
            <a:ext cx="9144000" cy="1264024"/>
          </a:xfrm>
          <a:prstGeom prst="rect">
            <a:avLst/>
          </a:prstGeom>
        </p:spPr>
      </p:pic>
      <p:sp>
        <p:nvSpPr>
          <p:cNvPr id="1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956810" y="1281113"/>
            <a:ext cx="3868103" cy="429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3000"/>
            </a:lvl2pPr>
            <a:lvl3pPr marL="914400" indent="0">
              <a:lnSpc>
                <a:spcPct val="100000"/>
              </a:lnSpc>
              <a:buNone/>
              <a:defRPr sz="3000"/>
            </a:lvl3pPr>
            <a:lvl4pPr marL="1371600" indent="0">
              <a:lnSpc>
                <a:spcPct val="100000"/>
              </a:lnSpc>
              <a:buNone/>
              <a:defRPr sz="3000"/>
            </a:lvl4pPr>
            <a:lvl5pPr marL="1828800" indent="0">
              <a:lnSpc>
                <a:spcPct val="100000"/>
              </a:lnSpc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065214" y="1543050"/>
            <a:ext cx="3744912" cy="3881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72988"/>
            <a:ext cx="88249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5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625" r="227" b="79825"/>
          <a:stretch/>
        </p:blipFill>
        <p:spPr>
          <a:xfrm>
            <a:off x="0" y="0"/>
            <a:ext cx="9144000" cy="1264024"/>
          </a:xfrm>
          <a:prstGeom prst="rect">
            <a:avLst/>
          </a:prstGeom>
        </p:spPr>
      </p:pic>
      <p:sp>
        <p:nvSpPr>
          <p:cNvPr id="1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065214" y="1281113"/>
            <a:ext cx="7759700" cy="429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3000"/>
            </a:lvl2pPr>
            <a:lvl3pPr marL="914400" indent="0">
              <a:lnSpc>
                <a:spcPct val="100000"/>
              </a:lnSpc>
              <a:buNone/>
              <a:defRPr sz="3000"/>
            </a:lvl3pPr>
            <a:lvl4pPr marL="1371600" indent="0">
              <a:lnSpc>
                <a:spcPct val="100000"/>
              </a:lnSpc>
              <a:buNone/>
              <a:defRPr sz="3000"/>
            </a:lvl4pPr>
            <a:lvl5pPr marL="1828800" indent="0">
              <a:lnSpc>
                <a:spcPct val="100000"/>
              </a:lnSpc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272988"/>
            <a:ext cx="88249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01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3000"/>
            </a:lvl2pPr>
            <a:lvl3pPr marL="914400" indent="0">
              <a:lnSpc>
                <a:spcPct val="100000"/>
              </a:lnSpc>
              <a:buNone/>
              <a:defRPr sz="3000"/>
            </a:lvl3pPr>
            <a:lvl4pPr marL="1371600" indent="0">
              <a:lnSpc>
                <a:spcPct val="100000"/>
              </a:lnSpc>
              <a:buNone/>
              <a:defRPr sz="3000"/>
            </a:lvl4pPr>
            <a:lvl5pPr marL="1828800" indent="0">
              <a:lnSpc>
                <a:spcPct val="100000"/>
              </a:lnSpc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18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62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3" y="228600"/>
            <a:ext cx="7761600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543051"/>
            <a:ext cx="7761600" cy="3881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R="0" lv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8FC1"/>
              </a:buClr>
              <a:buSzTx/>
              <a:buFont typeface="Verdana" pitchFamily="34" charset="0"/>
              <a:buChar char="●"/>
              <a:tabLst/>
            </a:pPr>
            <a:r>
              <a:rPr lang="nl-NL" smtClean="0"/>
              <a:t>Klik om de modelstijlen te bewerken</a:t>
            </a:r>
          </a:p>
          <a:p>
            <a:pPr marR="0" lvl="1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8FC1"/>
              </a:buClr>
              <a:buSzTx/>
              <a:buFont typeface="Verdana" pitchFamily="34" charset="0"/>
              <a:buChar char="●"/>
              <a:tabLst/>
            </a:pPr>
            <a:r>
              <a:rPr lang="nl-NL" smtClean="0"/>
              <a:t>Tweede niveau</a:t>
            </a:r>
          </a:p>
          <a:p>
            <a:pPr marR="0" lvl="2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8FC1"/>
              </a:buClr>
              <a:buSzTx/>
              <a:buFont typeface="Verdana" pitchFamily="34" charset="0"/>
              <a:buChar char="●"/>
              <a:tabLst/>
            </a:pPr>
            <a:r>
              <a:rPr lang="nl-NL" smtClean="0"/>
              <a:t>Derde niveau</a:t>
            </a:r>
          </a:p>
          <a:p>
            <a:pPr marR="0" lvl="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8FC1"/>
              </a:buClr>
              <a:buSzTx/>
              <a:buFont typeface="Verdana" pitchFamily="34" charset="0"/>
              <a:buChar char="●"/>
              <a:tabLst/>
            </a:pPr>
            <a:r>
              <a:rPr lang="nl-NL" smtClean="0"/>
              <a:t>Vierde niveau</a:t>
            </a:r>
          </a:p>
          <a:p>
            <a:pPr marR="0" lvl="4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8FC1"/>
              </a:buClr>
              <a:buSzTx/>
              <a:buFont typeface="Verdana" pitchFamily="34" charset="0"/>
              <a:buChar char="●"/>
              <a:tabLst/>
            </a:pPr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59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nl-NL" sz="3000" b="0" i="0" u="none" strike="noStrike" kern="1200" cap="none" spc="0" normalizeH="0" baseline="0">
          <a:ln>
            <a:noFill/>
          </a:ln>
          <a:solidFill>
            <a:srgbClr val="E2001A"/>
          </a:solidFill>
          <a:effectLst/>
          <a:uLnTx/>
          <a:uFillTx/>
          <a:latin typeface="Verdan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n-US" sz="2000" b="0" i="0" u="none" strike="noStrike" kern="1200" cap="none" spc="0" normalizeH="0" baseline="0" smtClean="0">
          <a:ln>
            <a:noFill/>
          </a:ln>
          <a:solidFill>
            <a:srgbClr val="262626"/>
          </a:solidFill>
          <a:effectLst/>
          <a:uLnTx/>
          <a:uFillTx/>
          <a:latin typeface="Verdan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n-US" sz="2000" b="0" i="0" u="none" strike="noStrike" kern="1200" cap="none" spc="0" normalizeH="0" baseline="0" smtClean="0">
          <a:ln>
            <a:noFill/>
          </a:ln>
          <a:solidFill>
            <a:srgbClr val="262626"/>
          </a:solidFill>
          <a:effectLst/>
          <a:uLnTx/>
          <a:uFillTx/>
          <a:latin typeface="Verdan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n-US" sz="2000" b="0" i="0" u="none" strike="noStrike" kern="1200" cap="none" spc="0" normalizeH="0" baseline="0" smtClean="0">
          <a:ln>
            <a:noFill/>
          </a:ln>
          <a:solidFill>
            <a:srgbClr val="262626"/>
          </a:solidFill>
          <a:effectLst/>
          <a:uLnTx/>
          <a:uFillTx/>
          <a:latin typeface="Verdan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n-US" sz="2000" b="0" i="0" u="none" strike="noStrike" kern="1200" cap="none" spc="0" normalizeH="0" baseline="0" smtClean="0">
          <a:ln>
            <a:noFill/>
          </a:ln>
          <a:solidFill>
            <a:srgbClr val="262626"/>
          </a:solidFill>
          <a:effectLst/>
          <a:uLnTx/>
          <a:uFillTx/>
          <a:latin typeface="Verdan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nl-NL" sz="2000" b="0" i="0" u="none" strike="noStrike" kern="1200" cap="none" spc="0" normalizeH="0" baseline="0">
          <a:ln>
            <a:noFill/>
          </a:ln>
          <a:solidFill>
            <a:srgbClr val="262626"/>
          </a:solidFill>
          <a:effectLst/>
          <a:uLnTx/>
          <a:uFillTx/>
          <a:latin typeface="Verdan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79948" b="2281"/>
          <a:stretch/>
        </p:blipFill>
        <p:spPr>
          <a:xfrm>
            <a:off x="0" y="5580063"/>
            <a:ext cx="9148664" cy="1277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625" r="227" b="79825"/>
          <a:stretch/>
        </p:blipFill>
        <p:spPr>
          <a:xfrm>
            <a:off x="0" y="0"/>
            <a:ext cx="9144000" cy="1264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792383"/>
            <a:ext cx="775811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543050"/>
            <a:ext cx="7759700" cy="3881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1272988"/>
            <a:ext cx="88249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1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0" r:id="rId3"/>
    <p:sldLayoutId id="2147483650" r:id="rId4"/>
    <p:sldLayoutId id="2147483652" r:id="rId5"/>
    <p:sldLayoutId id="2147483684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5000"/>
        </a:lnSpc>
        <a:spcBef>
          <a:spcPts val="0"/>
        </a:spcBef>
        <a:buClr>
          <a:schemeClr val="accent1"/>
        </a:buClr>
        <a:buFont typeface="Verdana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50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0"/>
        </a:spcBef>
        <a:buFont typeface="Verdana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0"/>
        </a:spcBef>
        <a:buFont typeface="Verdana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0"/>
        </a:spcBef>
        <a:buFont typeface="Verdana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79949" b="2280"/>
          <a:stretch/>
        </p:blipFill>
        <p:spPr>
          <a:xfrm>
            <a:off x="0" y="5580063"/>
            <a:ext cx="9148664" cy="1277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625" r="227" b="79825"/>
          <a:stretch/>
        </p:blipFill>
        <p:spPr>
          <a:xfrm>
            <a:off x="0" y="0"/>
            <a:ext cx="9144000" cy="12640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792383"/>
            <a:ext cx="775811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543050"/>
            <a:ext cx="7759700" cy="3881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72988"/>
            <a:ext cx="88249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4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5" r:id="rId6"/>
    <p:sldLayoutId id="2147483682" r:id="rId7"/>
    <p:sldLayoutId id="2147483683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5000"/>
        </a:lnSpc>
        <a:spcBef>
          <a:spcPts val="0"/>
        </a:spcBef>
        <a:buClr>
          <a:schemeClr val="accent3"/>
        </a:buClr>
        <a:buFont typeface="Verdana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50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0"/>
        </a:spcBef>
        <a:buFont typeface="Verdana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0"/>
        </a:spcBef>
        <a:buFont typeface="Verdana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0"/>
        </a:spcBef>
        <a:buFont typeface="Verdana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79950" b="2280"/>
          <a:stretch/>
        </p:blipFill>
        <p:spPr>
          <a:xfrm>
            <a:off x="0" y="5580063"/>
            <a:ext cx="9148663" cy="1277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625" r="227" b="79654"/>
          <a:stretch/>
        </p:blipFill>
        <p:spPr>
          <a:xfrm>
            <a:off x="0" y="0"/>
            <a:ext cx="9144000" cy="1276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792383"/>
            <a:ext cx="775811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543050"/>
            <a:ext cx="7759700" cy="3881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72988"/>
            <a:ext cx="882491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/>
          <a:stretch/>
        </p:blipFill>
        <p:spPr>
          <a:xfrm>
            <a:off x="6333156" y="5594350"/>
            <a:ext cx="2491757" cy="11317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5576047"/>
            <a:ext cx="882491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38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1" r:id="rId3"/>
    <p:sldLayoutId id="2147483662" r:id="rId4"/>
    <p:sldLayoutId id="2147483663" r:id="rId5"/>
    <p:sldLayoutId id="2147483686" r:id="rId6"/>
    <p:sldLayoutId id="2147483664" r:id="rId7"/>
    <p:sldLayoutId id="2147483665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5000"/>
        </a:lnSpc>
        <a:spcBef>
          <a:spcPts val="0"/>
        </a:spcBef>
        <a:buClr>
          <a:schemeClr val="accent5"/>
        </a:buClr>
        <a:buFont typeface="Verdana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50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0"/>
        </a:spcBef>
        <a:buFont typeface="Verdana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0"/>
        </a:spcBef>
        <a:buFont typeface="Verdana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0"/>
        </a:spcBef>
        <a:buFont typeface="Verdana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1543050"/>
            <a:ext cx="5175250" cy="388143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Intercultural communication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12-5-2016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17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00" y="1543050"/>
            <a:ext cx="5174325" cy="3881438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Make the difference</a:t>
            </a:r>
            <a:r>
              <a:rPr lang="nl-NL" dirty="0" smtClean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36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21671" y="1521279"/>
            <a:ext cx="7759700" cy="3881438"/>
          </a:xfrm>
        </p:spPr>
        <p:txBody>
          <a:bodyPr/>
          <a:lstStyle/>
          <a:p>
            <a:r>
              <a:rPr lang="en-GB" dirty="0" smtClean="0"/>
              <a:t>The way of life, customs and ideas of a particular group of people at a particular time.</a:t>
            </a:r>
          </a:p>
          <a:p>
            <a:endParaRPr lang="en-GB" dirty="0" smtClean="0"/>
          </a:p>
          <a:p>
            <a:r>
              <a:rPr lang="en-GB" dirty="0" smtClean="0"/>
              <a:t>Of influence are:</a:t>
            </a:r>
          </a:p>
          <a:p>
            <a:pPr marL="0" indent="0">
              <a:buNone/>
            </a:pPr>
            <a:r>
              <a:rPr lang="en-GB" dirty="0" smtClean="0"/>
              <a:t>- Country</a:t>
            </a:r>
          </a:p>
          <a:p>
            <a:pPr marL="0" indent="0">
              <a:buNone/>
            </a:pPr>
            <a:r>
              <a:rPr lang="en-GB" dirty="0" smtClean="0"/>
              <a:t>- Neighbourhood</a:t>
            </a:r>
          </a:p>
          <a:p>
            <a:pPr marL="0" indent="0">
              <a:buNone/>
            </a:pPr>
            <a:r>
              <a:rPr lang="en-GB" dirty="0" smtClean="0"/>
              <a:t>- Education</a:t>
            </a:r>
          </a:p>
          <a:p>
            <a:pPr marL="0" indent="0">
              <a:buNone/>
            </a:pPr>
            <a:r>
              <a:rPr lang="en-GB" dirty="0" smtClean="0"/>
              <a:t>- Upbringing</a:t>
            </a:r>
          </a:p>
          <a:p>
            <a:pPr marL="0" indent="0">
              <a:buNone/>
            </a:pPr>
            <a:r>
              <a:rPr lang="en-GB" dirty="0" smtClean="0"/>
              <a:t>- Friends</a:t>
            </a:r>
          </a:p>
          <a:p>
            <a:pPr marL="0" indent="0">
              <a:buNone/>
            </a:pPr>
            <a:r>
              <a:rPr lang="en-GB" dirty="0" smtClean="0"/>
              <a:t>- Religion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What is culture?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55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Pyramids of needs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Western </a:t>
            </a:r>
            <a:r>
              <a:rPr lang="en-GB" dirty="0" smtClean="0"/>
              <a:t>Pyramid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87117876"/>
              </p:ext>
            </p:extLst>
          </p:nvPr>
        </p:nvGraphicFramePr>
        <p:xfrm>
          <a:off x="1765788" y="1263833"/>
          <a:ext cx="5446541" cy="426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96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" b="3006"/>
          <a:stretch>
            <a:fillRect/>
          </a:stretch>
        </p:blipFill>
        <p:spPr>
          <a:xfrm>
            <a:off x="770746" y="1393370"/>
            <a:ext cx="7759700" cy="3912931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83771" y="835926"/>
            <a:ext cx="7758113" cy="369332"/>
          </a:xfrm>
        </p:spPr>
        <p:txBody>
          <a:bodyPr/>
          <a:lstStyle/>
          <a:p>
            <a:r>
              <a:rPr lang="en-GB" dirty="0" smtClean="0"/>
              <a:t>World population</a:t>
            </a:r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Pyramids of needs</a:t>
            </a:r>
            <a:endParaRPr lang="en-GB" dirty="0"/>
          </a:p>
        </p:txBody>
      </p:sp>
      <p:sp>
        <p:nvSpPr>
          <p:cNvPr id="2" name="Tekstvak 1"/>
          <p:cNvSpPr txBox="1"/>
          <p:nvPr/>
        </p:nvSpPr>
        <p:spPr>
          <a:xfrm>
            <a:off x="609600" y="5029201"/>
            <a:ext cx="222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dirty="0" smtClean="0">
                <a:solidFill>
                  <a:srgbClr val="92D050"/>
                </a:solidFill>
              </a:rPr>
              <a:t>12%</a:t>
            </a:r>
            <a:r>
              <a:rPr lang="nl-NL" dirty="0" smtClean="0"/>
              <a:t>&lt;-&gt;</a:t>
            </a:r>
            <a:r>
              <a:rPr lang="nl-NL" dirty="0" smtClean="0">
                <a:solidFill>
                  <a:srgbClr val="FF0000"/>
                </a:solidFill>
              </a:rPr>
              <a:t>88%</a:t>
            </a:r>
          </a:p>
        </p:txBody>
      </p:sp>
    </p:spTree>
    <p:extLst>
      <p:ext uri="{BB962C8B-B14F-4D97-AF65-F5344CB8AC3E}">
        <p14:creationId xmlns:p14="http://schemas.microsoft.com/office/powerpoint/2010/main" val="95839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Pyramids of needs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Non Western </a:t>
            </a:r>
            <a:r>
              <a:rPr lang="en-GB" dirty="0" smtClean="0"/>
              <a:t>pyramid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55193085"/>
              </p:ext>
            </p:extLst>
          </p:nvPr>
        </p:nvGraphicFramePr>
        <p:xfrm>
          <a:off x="1554479" y="1313645"/>
          <a:ext cx="5977891" cy="425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16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Hierarchy:</a:t>
            </a:r>
          </a:p>
          <a:p>
            <a:pPr marL="0" indent="0">
              <a:buNone/>
            </a:pPr>
            <a:r>
              <a:rPr lang="en-GB" dirty="0" smtClean="0"/>
              <a:t>- age</a:t>
            </a:r>
          </a:p>
          <a:p>
            <a:pPr marL="0" indent="0">
              <a:buNone/>
            </a:pPr>
            <a:r>
              <a:rPr lang="en-GB" dirty="0" smtClean="0"/>
              <a:t>- status</a:t>
            </a:r>
          </a:p>
          <a:p>
            <a:pPr marL="0" indent="0">
              <a:buNone/>
            </a:pPr>
            <a:r>
              <a:rPr lang="en-GB" dirty="0" smtClean="0"/>
              <a:t>- education</a:t>
            </a:r>
          </a:p>
          <a:p>
            <a:pPr>
              <a:buFontTx/>
              <a:buChar char="-"/>
            </a:pPr>
            <a:r>
              <a:rPr lang="en-GB" dirty="0" smtClean="0"/>
              <a:t>interrelation man-woman</a:t>
            </a:r>
          </a:p>
          <a:p>
            <a:r>
              <a:rPr lang="en-GB" dirty="0" smtClean="0"/>
              <a:t>Respect</a:t>
            </a:r>
          </a:p>
          <a:p>
            <a:r>
              <a:rPr lang="en-GB" dirty="0" smtClean="0"/>
              <a:t>Politeness</a:t>
            </a:r>
          </a:p>
          <a:p>
            <a:r>
              <a:rPr lang="en-GB" dirty="0" smtClean="0"/>
              <a:t>Obedience</a:t>
            </a:r>
          </a:p>
          <a:p>
            <a:r>
              <a:rPr lang="en-GB" dirty="0" smtClean="0"/>
              <a:t>Honour, shame</a:t>
            </a:r>
          </a:p>
          <a:p>
            <a:r>
              <a:rPr lang="en-GB" dirty="0" smtClean="0"/>
              <a:t>Hospitality</a:t>
            </a:r>
          </a:p>
          <a:p>
            <a:r>
              <a:rPr lang="en-GB" dirty="0" smtClean="0"/>
              <a:t>Taboo topics</a:t>
            </a:r>
          </a:p>
          <a:p>
            <a:r>
              <a:rPr lang="en-GB" dirty="0" smtClean="0"/>
              <a:t>Mutuality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066800" y="228601"/>
            <a:ext cx="7758113" cy="738664"/>
          </a:xfrm>
        </p:spPr>
        <p:txBody>
          <a:bodyPr/>
          <a:lstStyle/>
          <a:p>
            <a:r>
              <a:rPr lang="en-GB" sz="2400" dirty="0" smtClean="0"/>
              <a:t>Values and standards of influence on communication in non western cultures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083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451120"/>
              </p:ext>
            </p:extLst>
          </p:nvPr>
        </p:nvGraphicFramePr>
        <p:xfrm>
          <a:off x="1065213" y="1543050"/>
          <a:ext cx="7759700" cy="38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923330"/>
          </a:xfrm>
        </p:spPr>
        <p:txBody>
          <a:bodyPr/>
          <a:lstStyle/>
          <a:p>
            <a:r>
              <a:rPr lang="en-GB" dirty="0" smtClean="0"/>
              <a:t>Communication problems due to cultural differences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Small talk</a:t>
            </a:r>
          </a:p>
          <a:p>
            <a:r>
              <a:rPr lang="en-GB" dirty="0" smtClean="0"/>
              <a:t>Talking on behalf of fictional third person</a:t>
            </a:r>
          </a:p>
          <a:p>
            <a:r>
              <a:rPr lang="en-GB" dirty="0" smtClean="0"/>
              <a:t>Use of proverbs</a:t>
            </a:r>
          </a:p>
          <a:p>
            <a:r>
              <a:rPr lang="en-GB" dirty="0" smtClean="0"/>
              <a:t>Use of non verbal codes</a:t>
            </a:r>
          </a:p>
          <a:p>
            <a:r>
              <a:rPr lang="en-GB" dirty="0" smtClean="0"/>
              <a:t>Use of metaphors</a:t>
            </a:r>
          </a:p>
          <a:p>
            <a:r>
              <a:rPr lang="en-GB" dirty="0" smtClean="0"/>
              <a:t>Use of stories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066800" y="228600"/>
            <a:ext cx="7758113" cy="923330"/>
          </a:xfrm>
        </p:spPr>
        <p:txBody>
          <a:bodyPr/>
          <a:lstStyle/>
          <a:p>
            <a:r>
              <a:rPr lang="en-GB" dirty="0" smtClean="0"/>
              <a:t>Indirect communication in order to prevent disgrace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5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Interest</a:t>
            </a:r>
          </a:p>
          <a:p>
            <a:r>
              <a:rPr lang="en-GB" dirty="0" smtClean="0"/>
              <a:t>Curiosity</a:t>
            </a:r>
          </a:p>
          <a:p>
            <a:r>
              <a:rPr lang="en-GB" dirty="0" smtClean="0"/>
              <a:t>Attention</a:t>
            </a:r>
          </a:p>
          <a:p>
            <a:r>
              <a:rPr lang="en-GB" dirty="0" smtClean="0"/>
              <a:t>Flexibility</a:t>
            </a:r>
          </a:p>
          <a:p>
            <a:r>
              <a:rPr lang="en-GB" dirty="0" smtClean="0"/>
              <a:t>Boldness</a:t>
            </a:r>
          </a:p>
          <a:p>
            <a:r>
              <a:rPr lang="en-GB" dirty="0" smtClean="0"/>
              <a:t>Let differences be, acknowledge the other</a:t>
            </a:r>
          </a:p>
          <a:p>
            <a:r>
              <a:rPr lang="en-GB" dirty="0" smtClean="0"/>
              <a:t>Ask for help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3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HCO">
      <a:dk1>
        <a:srgbClr val="262626"/>
      </a:dk1>
      <a:lt1>
        <a:sysClr val="window" lastClr="FFFFFF"/>
      </a:lt1>
      <a:dk2>
        <a:srgbClr val="262626"/>
      </a:dk2>
      <a:lt2>
        <a:srgbClr val="E2001A"/>
      </a:lt2>
      <a:accent1>
        <a:srgbClr val="008FC1"/>
      </a:accent1>
      <a:accent2>
        <a:srgbClr val="B3DDEC"/>
      </a:accent2>
      <a:accent3>
        <a:srgbClr val="222983"/>
      </a:accent3>
      <a:accent4>
        <a:srgbClr val="BCB8DC"/>
      </a:accent4>
      <a:accent5>
        <a:srgbClr val="009580"/>
      </a:accent5>
      <a:accent6>
        <a:srgbClr val="BDE3DC"/>
      </a:accent6>
      <a:hlink>
        <a:srgbClr val="3B3B3B"/>
      </a:hlink>
      <a:folHlink>
        <a:srgbClr val="92929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3DDEC"/>
        </a:solidFill>
        <a:ln w="10795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smtClean="0">
            <a:ln>
              <a:noFill/>
            </a:ln>
            <a:solidFill>
              <a:srgbClr val="262626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noFill/>
        <a:ln w="9525" cap="flat" cmpd="sng" algn="ctr">
          <a:solidFill>
            <a:srgbClr val="262626"/>
          </a:solidFill>
          <a:prstDash val="solid"/>
        </a:ln>
        <a:effectLst/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HCO Blue">
  <a:themeElements>
    <a:clrScheme name="HCO">
      <a:dk1>
        <a:srgbClr val="262626"/>
      </a:dk1>
      <a:lt1>
        <a:sysClr val="window" lastClr="FFFFFF"/>
      </a:lt1>
      <a:dk2>
        <a:srgbClr val="262626"/>
      </a:dk2>
      <a:lt2>
        <a:srgbClr val="E2001A"/>
      </a:lt2>
      <a:accent1>
        <a:srgbClr val="008FC1"/>
      </a:accent1>
      <a:accent2>
        <a:srgbClr val="B3DDEC"/>
      </a:accent2>
      <a:accent3>
        <a:srgbClr val="222983"/>
      </a:accent3>
      <a:accent4>
        <a:srgbClr val="BCB8DC"/>
      </a:accent4>
      <a:accent5>
        <a:srgbClr val="009580"/>
      </a:accent5>
      <a:accent6>
        <a:srgbClr val="BDE3DC"/>
      </a:accent6>
      <a:hlink>
        <a:srgbClr val="3B3B3B"/>
      </a:hlink>
      <a:folHlink>
        <a:srgbClr val="92929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HCO Purple">
  <a:themeElements>
    <a:clrScheme name="HCO">
      <a:dk1>
        <a:srgbClr val="262626"/>
      </a:dk1>
      <a:lt1>
        <a:sysClr val="window" lastClr="FFFFFF"/>
      </a:lt1>
      <a:dk2>
        <a:srgbClr val="262626"/>
      </a:dk2>
      <a:lt2>
        <a:srgbClr val="E2001A"/>
      </a:lt2>
      <a:accent1>
        <a:srgbClr val="008FC1"/>
      </a:accent1>
      <a:accent2>
        <a:srgbClr val="B3DDEC"/>
      </a:accent2>
      <a:accent3>
        <a:srgbClr val="222983"/>
      </a:accent3>
      <a:accent4>
        <a:srgbClr val="BCB8DC"/>
      </a:accent4>
      <a:accent5>
        <a:srgbClr val="009580"/>
      </a:accent5>
      <a:accent6>
        <a:srgbClr val="BDE3DC"/>
      </a:accent6>
      <a:hlink>
        <a:srgbClr val="3B3B3B"/>
      </a:hlink>
      <a:folHlink>
        <a:srgbClr val="92929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HCO Green">
  <a:themeElements>
    <a:clrScheme name="HCO">
      <a:dk1>
        <a:srgbClr val="262626"/>
      </a:dk1>
      <a:lt1>
        <a:sysClr val="window" lastClr="FFFFFF"/>
      </a:lt1>
      <a:dk2>
        <a:srgbClr val="262626"/>
      </a:dk2>
      <a:lt2>
        <a:srgbClr val="E2001A"/>
      </a:lt2>
      <a:accent1>
        <a:srgbClr val="008FC1"/>
      </a:accent1>
      <a:accent2>
        <a:srgbClr val="B3DDEC"/>
      </a:accent2>
      <a:accent3>
        <a:srgbClr val="222983"/>
      </a:accent3>
      <a:accent4>
        <a:srgbClr val="BCB8DC"/>
      </a:accent4>
      <a:accent5>
        <a:srgbClr val="009580"/>
      </a:accent5>
      <a:accent6>
        <a:srgbClr val="BDE3DC"/>
      </a:accent6>
      <a:hlink>
        <a:srgbClr val="3B3B3B"/>
      </a:hlink>
      <a:folHlink>
        <a:srgbClr val="92929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HCO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E2001A"/>
      </a:accent1>
      <a:accent2>
        <a:srgbClr val="222983"/>
      </a:accent2>
      <a:accent3>
        <a:srgbClr val="BCB8DC"/>
      </a:accent3>
      <a:accent4>
        <a:srgbClr val="009580"/>
      </a:accent4>
      <a:accent5>
        <a:srgbClr val="BDE3DC"/>
      </a:accent5>
      <a:accent6>
        <a:srgbClr val="E2001A"/>
      </a:accent6>
      <a:hlink>
        <a:srgbClr val="222983"/>
      </a:hlink>
      <a:folHlink>
        <a:srgbClr val="0095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HCO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E2001A"/>
      </a:accent1>
      <a:accent2>
        <a:srgbClr val="222983"/>
      </a:accent2>
      <a:accent3>
        <a:srgbClr val="BCB8DC"/>
      </a:accent3>
      <a:accent4>
        <a:srgbClr val="009580"/>
      </a:accent4>
      <a:accent5>
        <a:srgbClr val="BDE3DC"/>
      </a:accent5>
      <a:accent6>
        <a:srgbClr val="E2001A"/>
      </a:accent6>
      <a:hlink>
        <a:srgbClr val="222983"/>
      </a:hlink>
      <a:folHlink>
        <a:srgbClr val="0095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1243</TotalTime>
  <Words>192</Words>
  <Application>Microsoft Office PowerPoint</Application>
  <PresentationFormat>Diavoorstelling (4:3)</PresentationFormat>
  <Paragraphs>77</Paragraphs>
  <Slides>10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blank</vt:lpstr>
      <vt:lpstr>HCO Blue</vt:lpstr>
      <vt:lpstr>HCO Purple</vt:lpstr>
      <vt:lpstr>HCO Green</vt:lpstr>
      <vt:lpstr>12-5-2016</vt:lpstr>
      <vt:lpstr>Definition</vt:lpstr>
      <vt:lpstr>Western Pyramid</vt:lpstr>
      <vt:lpstr>World population</vt:lpstr>
      <vt:lpstr>Non Western pyramid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12-5-2016</dc:title>
  <dc:creator>Angela Nahon</dc:creator>
  <cp:lastModifiedBy>Kati Gramsbergen</cp:lastModifiedBy>
  <cp:revision>76</cp:revision>
  <cp:lastPrinted>2016-04-28T12:36:49Z</cp:lastPrinted>
  <dcterms:created xsi:type="dcterms:W3CDTF">2016-02-03T11:44:20Z</dcterms:created>
  <dcterms:modified xsi:type="dcterms:W3CDTF">2016-05-17T11:46:07Z</dcterms:modified>
</cp:coreProperties>
</file>